
<file path=[Content_Types].xml><?xml version="1.0" encoding="utf-8"?>
<Types xmlns="http://schemas.openxmlformats.org/package/2006/content-types">
  <Default Extension="png" ContentType="image/png"/>
  <Default Extension="wmf" ContentType="image/x-wmf"/>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Override1.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93" r:id="rId1"/>
  </p:sldMasterIdLst>
  <p:notesMasterIdLst>
    <p:notesMasterId r:id="rId35"/>
  </p:notesMasterIdLst>
  <p:handoutMasterIdLst>
    <p:handoutMasterId r:id="rId36"/>
  </p:handoutMasterIdLst>
  <p:sldIdLst>
    <p:sldId id="650" r:id="rId2"/>
    <p:sldId id="715" r:id="rId3"/>
    <p:sldId id="732" r:id="rId4"/>
    <p:sldId id="687" r:id="rId5"/>
    <p:sldId id="728" r:id="rId6"/>
    <p:sldId id="771" r:id="rId7"/>
    <p:sldId id="734" r:id="rId8"/>
    <p:sldId id="770" r:id="rId9"/>
    <p:sldId id="737" r:id="rId10"/>
    <p:sldId id="768" r:id="rId11"/>
    <p:sldId id="769" r:id="rId12"/>
    <p:sldId id="739" r:id="rId13"/>
    <p:sldId id="740" r:id="rId14"/>
    <p:sldId id="741" r:id="rId15"/>
    <p:sldId id="742" r:id="rId16"/>
    <p:sldId id="767" r:id="rId17"/>
    <p:sldId id="756" r:id="rId18"/>
    <p:sldId id="744" r:id="rId19"/>
    <p:sldId id="746" r:id="rId20"/>
    <p:sldId id="765" r:id="rId21"/>
    <p:sldId id="755" r:id="rId22"/>
    <p:sldId id="749" r:id="rId23"/>
    <p:sldId id="750" r:id="rId24"/>
    <p:sldId id="751" r:id="rId25"/>
    <p:sldId id="752" r:id="rId26"/>
    <p:sldId id="766" r:id="rId27"/>
    <p:sldId id="754" r:id="rId28"/>
    <p:sldId id="761" r:id="rId29"/>
    <p:sldId id="762" r:id="rId30"/>
    <p:sldId id="763" r:id="rId31"/>
    <p:sldId id="772" r:id="rId32"/>
    <p:sldId id="758" r:id="rId33"/>
    <p:sldId id="759" r:id="rId34"/>
  </p:sldIdLst>
  <p:sldSz cx="12188825" cy="6858000"/>
  <p:notesSz cx="6810375" cy="9942513"/>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00080"/>
    <a:srgbClr val="FF66FF"/>
    <a:srgbClr val="CC3399"/>
    <a:srgbClr val="993366"/>
    <a:srgbClr val="430167"/>
    <a:srgbClr val="CC99FF"/>
    <a:srgbClr val="D9D9D9"/>
    <a:srgbClr val="470470"/>
    <a:srgbClr val="300349"/>
    <a:srgbClr val="2B024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91" autoAdjust="0"/>
    <p:restoredTop sz="75133" autoAdjust="0"/>
  </p:normalViewPr>
  <p:slideViewPr>
    <p:cSldViewPr snapToGrid="0">
      <p:cViewPr varScale="1">
        <p:scale>
          <a:sx n="78" d="100"/>
          <a:sy n="78" d="100"/>
        </p:scale>
        <p:origin x="-402" y="-84"/>
      </p:cViewPr>
      <p:guideLst>
        <p:guide orient="horz" pos="3884"/>
        <p:guide orient="horz" pos="1099"/>
        <p:guide orient="horz" pos="3755"/>
        <p:guide orient="horz" pos="1435"/>
        <p:guide orient="horz" pos="2837"/>
        <p:guide orient="horz" pos="2445"/>
        <p:guide pos="314"/>
        <p:guide pos="429"/>
        <p:guide pos="3814"/>
        <p:guide pos="2714"/>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0" d="100"/>
        <a:sy n="60" d="100"/>
      </p:scale>
      <p:origin x="0" y="0"/>
    </p:cViewPr>
  </p:sorterViewPr>
  <p:notesViewPr>
    <p:cSldViewPr snapToGrid="0" showGuides="1">
      <p:cViewPr varScale="1">
        <p:scale>
          <a:sx n="98" d="100"/>
          <a:sy n="98" d="100"/>
        </p:scale>
        <p:origin x="-2544" y="-96"/>
      </p:cViewPr>
      <p:guideLst>
        <p:guide orient="horz" pos="3132"/>
        <p:guide pos="2145"/>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commentAuthors" Target="commentAuthors.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51163" cy="497126"/>
          </a:xfrm>
          <a:prstGeom prst="rect">
            <a:avLst/>
          </a:prstGeom>
        </p:spPr>
        <p:txBody>
          <a:bodyPr vert="horz" lIns="93175" tIns="46587" rIns="93175" bIns="46587" rtlCol="0"/>
          <a:lstStyle>
            <a:lvl1pPr algn="l">
              <a:defRPr sz="1200"/>
            </a:lvl1pPr>
          </a:lstStyle>
          <a:p>
            <a:r>
              <a:rPr lang="en-US" dirty="0" smtClean="0"/>
              <a:t>WPC 2011</a:t>
            </a:r>
            <a:endParaRPr lang="en-US" dirty="0">
              <a:latin typeface="Segoe UI" pitchFamily="34" charset="0"/>
            </a:endParaRPr>
          </a:p>
        </p:txBody>
      </p:sp>
      <p:sp>
        <p:nvSpPr>
          <p:cNvPr id="3" name="Date Placeholder 2"/>
          <p:cNvSpPr>
            <a:spLocks noGrp="1"/>
          </p:cNvSpPr>
          <p:nvPr>
            <p:ph type="dt" sz="quarter" idx="1"/>
          </p:nvPr>
        </p:nvSpPr>
        <p:spPr>
          <a:xfrm>
            <a:off x="3857637" y="0"/>
            <a:ext cx="2951163" cy="497126"/>
          </a:xfrm>
          <a:prstGeom prst="rect">
            <a:avLst/>
          </a:prstGeom>
        </p:spPr>
        <p:txBody>
          <a:bodyPr vert="horz" lIns="93175" tIns="46587" rIns="93175" bIns="46587" rtlCol="0"/>
          <a:lstStyle>
            <a:lvl1pPr algn="r">
              <a:defRPr sz="1200"/>
            </a:lvl1pPr>
          </a:lstStyle>
          <a:p>
            <a:r>
              <a:rPr lang="en-US" dirty="0" smtClean="0">
                <a:latin typeface="Segoe UI" pitchFamily="34" charset="0"/>
              </a:rPr>
              <a:t>July 11, 2011</a:t>
            </a:r>
            <a:endParaRPr lang="en-US" dirty="0">
              <a:latin typeface="Segoe UI" pitchFamily="34" charset="0"/>
            </a:endParaRPr>
          </a:p>
        </p:txBody>
      </p:sp>
      <p:sp>
        <p:nvSpPr>
          <p:cNvPr id="4" name="Footer Placeholder 3"/>
          <p:cNvSpPr>
            <a:spLocks noGrp="1"/>
          </p:cNvSpPr>
          <p:nvPr>
            <p:ph type="ftr" sz="quarter" idx="2"/>
          </p:nvPr>
        </p:nvSpPr>
        <p:spPr>
          <a:xfrm>
            <a:off x="1" y="9443662"/>
            <a:ext cx="6205008" cy="497126"/>
          </a:xfrm>
          <a:prstGeom prst="rect">
            <a:avLst/>
          </a:prstGeom>
        </p:spPr>
        <p:txBody>
          <a:bodyPr vert="horz" lIns="93175" tIns="46587" rIns="93175" bIns="46587" rtlCol="0" anchor="b"/>
          <a:lstStyle>
            <a:lvl1pPr algn="l">
              <a:defRPr sz="1200"/>
            </a:lvl1pPr>
          </a:lstStyle>
          <a:p>
            <a:r>
              <a:rPr lang="en-US" sz="500" dirty="0">
                <a:solidFill>
                  <a:srgbClr val="000000"/>
                </a:solidFill>
                <a:latin typeface="Segoe UI" pitchFamily="34" charset="0"/>
              </a:rPr>
              <a:t>© 2011 Microsoft Corporation. All rights reserved. Microsoft, Windows, Windows Vista and other product names are or may be registered trademarks and/or trademarks in the U.S. and/or other countries.</a:t>
            </a:r>
          </a:p>
          <a:p>
            <a:r>
              <a:rPr lang="en-US" sz="500" dirty="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a:solidFill>
                  <a:srgbClr val="000000"/>
                </a:solidFill>
                <a:latin typeface="Segoe UI" pitchFamily="34" charset="0"/>
              </a:rPr>
            </a:br>
            <a:r>
              <a:rPr lang="en-US" sz="500" dirty="0">
                <a:solidFill>
                  <a:srgbClr val="000000"/>
                </a:solidFill>
                <a:latin typeface="Segoe UI" pitchFamily="34" charset="0"/>
              </a:rPr>
              <a:t>MICROSOFT MAKES NO WARRANTIES, EXPRESS, IMPLIED OR STATUTORY, AS TO THE INFORMATION IN THIS PRESENTATION.</a:t>
            </a:r>
          </a:p>
        </p:txBody>
      </p:sp>
      <p:sp>
        <p:nvSpPr>
          <p:cNvPr id="5" name="Slide Number Placeholder 4"/>
          <p:cNvSpPr>
            <a:spLocks noGrp="1"/>
          </p:cNvSpPr>
          <p:nvPr>
            <p:ph type="sldNum" sz="quarter" idx="3"/>
          </p:nvPr>
        </p:nvSpPr>
        <p:spPr>
          <a:xfrm>
            <a:off x="6205008" y="9443662"/>
            <a:ext cx="603791" cy="497126"/>
          </a:xfrm>
          <a:prstGeom prst="rect">
            <a:avLst/>
          </a:prstGeom>
        </p:spPr>
        <p:txBody>
          <a:bodyPr vert="horz" lIns="93175" tIns="46587" rIns="93175" bIns="46587" rtlCol="0" anchor="b"/>
          <a:lstStyle>
            <a:lvl1pPr algn="r">
              <a:defRPr sz="1200"/>
            </a:lvl1pPr>
          </a:lstStyle>
          <a:p>
            <a:fld id="{8980CB99-47E3-46F4-AAEB-3919FBEFC014}" type="slidenum">
              <a:rPr lang="en-US" smtClean="0">
                <a:latin typeface="Segoe UI" pitchFamily="34" charset="0"/>
              </a:rPr>
              <a:pPr/>
              <a:t>‹#›</a:t>
            </a:fld>
            <a:endParaRPr lang="en-US" dirty="0">
              <a:latin typeface="Segoe UI" pitchFamily="34" charset="0"/>
            </a:endParaRPr>
          </a:p>
        </p:txBody>
      </p:sp>
    </p:spTree>
    <p:extLst>
      <p:ext uri="{BB962C8B-B14F-4D97-AF65-F5344CB8AC3E}">
        <p14:creationId xmlns:p14="http://schemas.microsoft.com/office/powerpoint/2010/main" val="120796643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51163" cy="497126"/>
          </a:xfrm>
          <a:prstGeom prst="rect">
            <a:avLst/>
          </a:prstGeom>
        </p:spPr>
        <p:txBody>
          <a:bodyPr vert="horz" lIns="93175" tIns="46587" rIns="93175" bIns="46587" rtlCol="0"/>
          <a:lstStyle>
            <a:lvl1pPr algn="l">
              <a:defRPr sz="1200">
                <a:latin typeface="Segoe UI" pitchFamily="34" charset="0"/>
              </a:defRPr>
            </a:lvl1pPr>
          </a:lstStyle>
          <a:p>
            <a:r>
              <a:rPr lang="en-US" dirty="0" smtClean="0"/>
              <a:t>WPC 2011</a:t>
            </a:r>
            <a:endParaRPr lang="en-US" dirty="0"/>
          </a:p>
        </p:txBody>
      </p:sp>
      <p:sp>
        <p:nvSpPr>
          <p:cNvPr id="3" name="Date Placeholder 2"/>
          <p:cNvSpPr>
            <a:spLocks noGrp="1"/>
          </p:cNvSpPr>
          <p:nvPr>
            <p:ph type="dt" idx="1"/>
          </p:nvPr>
        </p:nvSpPr>
        <p:spPr>
          <a:xfrm>
            <a:off x="3857637" y="0"/>
            <a:ext cx="2951163" cy="497126"/>
          </a:xfrm>
          <a:prstGeom prst="rect">
            <a:avLst/>
          </a:prstGeom>
        </p:spPr>
        <p:txBody>
          <a:bodyPr vert="horz" lIns="93175" tIns="46587" rIns="93175" bIns="46587" rtlCol="0"/>
          <a:lstStyle>
            <a:lvl1pPr algn="r">
              <a:defRPr sz="1200">
                <a:latin typeface="Segoe UI" pitchFamily="34" charset="0"/>
              </a:defRPr>
            </a:lvl1pPr>
          </a:lstStyle>
          <a:p>
            <a:fld id="{7C3FBCD4-166E-446F-AF18-7D4A0CF9AEF6}" type="datetimeFigureOut">
              <a:rPr lang="en-US" smtClean="0"/>
              <a:pPr/>
              <a:t>2/29/2012</a:t>
            </a:fld>
            <a:endParaRPr lang="en-US" dirty="0"/>
          </a:p>
        </p:txBody>
      </p:sp>
      <p:sp>
        <p:nvSpPr>
          <p:cNvPr id="4" name="Slide Image Placeholder 3"/>
          <p:cNvSpPr>
            <a:spLocks noGrp="1" noRot="1" noChangeAspect="1"/>
          </p:cNvSpPr>
          <p:nvPr>
            <p:ph type="sldImg" idx="2"/>
          </p:nvPr>
        </p:nvSpPr>
        <p:spPr>
          <a:xfrm>
            <a:off x="93663" y="746125"/>
            <a:ext cx="6623050" cy="3727450"/>
          </a:xfrm>
          <a:prstGeom prst="rect">
            <a:avLst/>
          </a:prstGeom>
          <a:noFill/>
          <a:ln w="12700">
            <a:solidFill>
              <a:prstClr val="black"/>
            </a:solidFill>
          </a:ln>
        </p:spPr>
        <p:txBody>
          <a:bodyPr vert="horz" lIns="93175" tIns="46587" rIns="93175" bIns="46587" rtlCol="0" anchor="ctr"/>
          <a:lstStyle/>
          <a:p>
            <a:endParaRPr lang="en-US" dirty="0"/>
          </a:p>
        </p:txBody>
      </p:sp>
      <p:sp>
        <p:nvSpPr>
          <p:cNvPr id="5" name="Notes Placeholder 4"/>
          <p:cNvSpPr>
            <a:spLocks noGrp="1"/>
          </p:cNvSpPr>
          <p:nvPr>
            <p:ph type="body" sz="quarter" idx="3"/>
          </p:nvPr>
        </p:nvSpPr>
        <p:spPr>
          <a:xfrm>
            <a:off x="681038" y="4722695"/>
            <a:ext cx="5448300" cy="4474131"/>
          </a:xfrm>
          <a:prstGeom prst="rect">
            <a:avLst/>
          </a:prstGeom>
        </p:spPr>
        <p:txBody>
          <a:bodyPr vert="horz" lIns="93175" tIns="46587" rIns="93175" bIns="46587"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9443662"/>
            <a:ext cx="6129338" cy="497126"/>
          </a:xfrm>
          <a:prstGeom prst="rect">
            <a:avLst/>
          </a:prstGeom>
        </p:spPr>
        <p:txBody>
          <a:bodyPr vert="horz" lIns="93175" tIns="46587" rIns="93175" bIns="46587" rtlCol="0" anchor="b"/>
          <a:lstStyle>
            <a:lvl1pPr algn="l">
              <a:defRPr sz="500">
                <a:latin typeface="Segoe" pitchFamily="34" charset="0"/>
              </a:defRPr>
            </a:lvl1pPr>
          </a:lstStyle>
          <a:p>
            <a:r>
              <a:rPr lang="en-US" dirty="0" smtClean="0">
                <a:solidFill>
                  <a:srgbClr val="000000"/>
                </a:solidFill>
                <a:latin typeface="Segoe UI" pitchFamily="34" charset="0"/>
              </a:rPr>
              <a:t>© 2011 Microsoft Corporation. All rights reserved. Microsoft, Windows, Windows Vista and other product names are or may be registered trademarks and/or trademarks in the U.S. and/or other countries.</a:t>
            </a:r>
          </a:p>
          <a:p>
            <a:r>
              <a:rPr lang="en-US"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smtClean="0">
                <a:solidFill>
                  <a:srgbClr val="000000"/>
                </a:solidFill>
                <a:latin typeface="Segoe UI" pitchFamily="34" charset="0"/>
              </a:rPr>
            </a:br>
            <a:r>
              <a:rPr lang="en-US" dirty="0" smtClean="0">
                <a:solidFill>
                  <a:srgbClr val="000000"/>
                </a:solidFill>
                <a:latin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5"/>
          </p:nvPr>
        </p:nvSpPr>
        <p:spPr>
          <a:xfrm>
            <a:off x="6129337" y="9443662"/>
            <a:ext cx="679462" cy="497126"/>
          </a:xfrm>
          <a:prstGeom prst="rect">
            <a:avLst/>
          </a:prstGeom>
        </p:spPr>
        <p:txBody>
          <a:bodyPr vert="horz" lIns="93175" tIns="46587" rIns="93175" bIns="46587" rtlCol="0" anchor="b"/>
          <a:lstStyle>
            <a:lvl1pPr algn="r">
              <a:defRPr sz="1200">
                <a:latin typeface="Segoe UI" pitchFamily="34" charset="0"/>
              </a:defRPr>
            </a:lvl1pPr>
          </a:lstStyle>
          <a:p>
            <a:fld id="{8B263312-38AA-4E1E-B2B5-0F8F122B24FE}" type="slidenum">
              <a:rPr lang="en-US" smtClean="0"/>
              <a:pPr/>
              <a:t>‹#›</a:t>
            </a:fld>
            <a:endParaRPr lang="en-US" dirty="0"/>
          </a:p>
        </p:txBody>
      </p:sp>
    </p:spTree>
    <p:extLst>
      <p:ext uri="{BB962C8B-B14F-4D97-AF65-F5344CB8AC3E}">
        <p14:creationId xmlns:p14="http://schemas.microsoft.com/office/powerpoint/2010/main" val="2252895765"/>
      </p:ext>
    </p:extLst>
  </p:cSld>
  <p:clrMap bg1="lt1" tx1="dk1" bg2="lt2" tx2="dk2" accent1="accent1" accent2="accent2" accent3="accent3" accent4="accent4" accent5="accent5" accent6="accent6" hlink="hlink" folHlink="folHlink"/>
  <p:notesStyle>
    <a:lvl1pPr marL="0" algn="l" defTabSz="914363" rtl="0" eaLnBrk="1" latinLnBrk="0" hangingPunct="1">
      <a:lnSpc>
        <a:spcPct val="90000"/>
      </a:lnSpc>
      <a:spcAft>
        <a:spcPts val="333"/>
      </a:spcAft>
      <a:defRPr sz="900" kern="1200">
        <a:solidFill>
          <a:schemeClr val="tx1"/>
        </a:solidFill>
        <a:latin typeface="Segoe UI"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UI"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UI"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sz="900" kern="1200" dirty="0">
              <a:solidFill>
                <a:schemeClr val="tx1"/>
              </a:solidFill>
              <a:effectLst/>
              <a:latin typeface="Segoe UI" pitchFamily="34" charset="0"/>
              <a:ea typeface="+mn-ea"/>
              <a:cs typeface="+mn-cs"/>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pPr/>
              <a:t>1</a:t>
            </a:fld>
            <a:endParaRPr lang="en-US" dirty="0"/>
          </a:p>
        </p:txBody>
      </p:sp>
    </p:spTree>
    <p:extLst>
      <p:ext uri="{BB962C8B-B14F-4D97-AF65-F5344CB8AC3E}">
        <p14:creationId xmlns:p14="http://schemas.microsoft.com/office/powerpoint/2010/main" val="31725271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60375" marR="0" lvl="0" indent="-460375" algn="l" defTabSz="914363" rtl="0" eaLnBrk="1" fontAlgn="auto" latinLnBrk="0" hangingPunct="1">
              <a:lnSpc>
                <a:spcPct val="90000"/>
              </a:lnSpc>
              <a:spcBef>
                <a:spcPct val="20000"/>
              </a:spcBef>
              <a:spcAft>
                <a:spcPts val="0"/>
              </a:spcAft>
              <a:buClrTx/>
              <a:buSzPct val="150000"/>
              <a:buFontTx/>
              <a:buBlip>
                <a:blip r:embed="rId3"/>
              </a:buBlip>
              <a:tabLst/>
              <a:defRPr/>
            </a:pPr>
            <a:r>
              <a:rPr kumimoji="0" lang="en-US" sz="900" b="0" i="0" u="none" strike="noStrike" kern="1200" cap="none" spc="0" normalizeH="0" baseline="0" noProof="0" dirty="0" smtClean="0">
                <a:ln>
                  <a:noFill/>
                </a:ln>
                <a:solidFill>
                  <a:srgbClr val="FFFFFF"/>
                </a:solidFill>
                <a:effectLst/>
                <a:uLnTx/>
                <a:uFillTx/>
                <a:latin typeface="Segoe WP" pitchFamily="34" charset="0"/>
                <a:ea typeface="+mn-ea"/>
                <a:cs typeface="+mn-cs"/>
              </a:rPr>
              <a:t>Level 100 (Introductory);</a:t>
            </a:r>
          </a:p>
          <a:p>
            <a:pPr marL="460375" marR="0" lvl="0" indent="-460375" algn="l" defTabSz="914363" rtl="0" eaLnBrk="1" fontAlgn="auto" latinLnBrk="0" hangingPunct="1">
              <a:lnSpc>
                <a:spcPct val="90000"/>
              </a:lnSpc>
              <a:spcBef>
                <a:spcPct val="20000"/>
              </a:spcBef>
              <a:spcAft>
                <a:spcPts val="0"/>
              </a:spcAft>
              <a:buClrTx/>
              <a:buSzPct val="150000"/>
              <a:buFontTx/>
              <a:buBlip>
                <a:blip r:embed="rId3"/>
              </a:buBlip>
              <a:tabLst/>
              <a:defRPr/>
            </a:pPr>
            <a:r>
              <a:rPr kumimoji="0" lang="en-US" sz="900" b="0" i="0" u="none" strike="noStrike" kern="1200" cap="none" spc="0" normalizeH="0" baseline="0" noProof="0" dirty="0" smtClean="0">
                <a:ln>
                  <a:noFill/>
                </a:ln>
                <a:solidFill>
                  <a:srgbClr val="FFFFFF"/>
                </a:solidFill>
                <a:effectLst/>
                <a:uLnTx/>
                <a:uFillTx/>
                <a:latin typeface="Segoe WP" pitchFamily="34" charset="0"/>
                <a:ea typeface="+mn-ea"/>
                <a:cs typeface="+mn-cs"/>
              </a:rPr>
              <a:t>Level 200 (Intermediate);</a:t>
            </a:r>
          </a:p>
          <a:p>
            <a:pPr marL="460375" marR="0" lvl="0" indent="-460375" algn="l" defTabSz="914363" rtl="0" eaLnBrk="1" fontAlgn="auto" latinLnBrk="0" hangingPunct="1">
              <a:lnSpc>
                <a:spcPct val="90000"/>
              </a:lnSpc>
              <a:spcBef>
                <a:spcPct val="20000"/>
              </a:spcBef>
              <a:spcAft>
                <a:spcPts val="0"/>
              </a:spcAft>
              <a:buClrTx/>
              <a:buSzPct val="150000"/>
              <a:buFontTx/>
              <a:buBlip>
                <a:blip r:embed="rId3"/>
              </a:buBlip>
              <a:tabLst/>
              <a:defRPr/>
            </a:pPr>
            <a:r>
              <a:rPr kumimoji="0" lang="en-US" sz="900" b="0" i="0" u="none" strike="noStrike" kern="1200" cap="none" spc="0" normalizeH="0" baseline="0" noProof="0" dirty="0" smtClean="0">
                <a:ln>
                  <a:noFill/>
                </a:ln>
                <a:solidFill>
                  <a:srgbClr val="FFFFFF"/>
                </a:solidFill>
                <a:effectLst/>
                <a:uLnTx/>
                <a:uFillTx/>
                <a:latin typeface="Segoe WP" pitchFamily="34" charset="0"/>
                <a:ea typeface="+mn-ea"/>
                <a:cs typeface="+mn-cs"/>
              </a:rPr>
              <a:t>Level 300 (Experienced);</a:t>
            </a:r>
          </a:p>
          <a:p>
            <a:pPr marL="460375" marR="0" lvl="0" indent="-460375" algn="l" defTabSz="914363" rtl="0" eaLnBrk="1" fontAlgn="auto" latinLnBrk="0" hangingPunct="1">
              <a:lnSpc>
                <a:spcPct val="90000"/>
              </a:lnSpc>
              <a:spcBef>
                <a:spcPct val="20000"/>
              </a:spcBef>
              <a:spcAft>
                <a:spcPts val="0"/>
              </a:spcAft>
              <a:buClrTx/>
              <a:buSzPct val="150000"/>
              <a:buFontTx/>
              <a:buBlip>
                <a:blip r:embed="rId3"/>
              </a:buBlip>
              <a:tabLst/>
              <a:defRPr/>
            </a:pPr>
            <a:r>
              <a:rPr kumimoji="0" lang="en-US" sz="900" b="0" i="0" u="none" strike="noStrike" kern="1200" cap="none" spc="0" normalizeH="0" baseline="0" noProof="0" dirty="0" smtClean="0">
                <a:ln>
                  <a:noFill/>
                </a:ln>
                <a:solidFill>
                  <a:srgbClr val="FFFFFF"/>
                </a:solidFill>
                <a:effectLst/>
                <a:uLnTx/>
                <a:uFillTx/>
                <a:latin typeface="Segoe WP" pitchFamily="34" charset="0"/>
                <a:ea typeface="+mn-ea"/>
                <a:cs typeface="+mn-cs"/>
              </a:rPr>
              <a:t>Level 400 (Advanced/Expert)</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a:t>
            </a:fld>
            <a:endParaRPr lang="en-US" dirty="0"/>
          </a:p>
        </p:txBody>
      </p:sp>
    </p:spTree>
    <p:extLst>
      <p:ext uri="{BB962C8B-B14F-4D97-AF65-F5344CB8AC3E}">
        <p14:creationId xmlns:p14="http://schemas.microsoft.com/office/powerpoint/2010/main" val="41631647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i="1"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dirty="0"/>
          </a:p>
        </p:txBody>
      </p:sp>
    </p:spTree>
    <p:extLst>
      <p:ext uri="{BB962C8B-B14F-4D97-AF65-F5344CB8AC3E}">
        <p14:creationId xmlns:p14="http://schemas.microsoft.com/office/powerpoint/2010/main" val="26550705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Tree>
    <p:extLst>
      <p:ext uri="{BB962C8B-B14F-4D97-AF65-F5344CB8AC3E}">
        <p14:creationId xmlns:p14="http://schemas.microsoft.com/office/powerpoint/2010/main" val="1037745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Tree>
    <p:extLst>
      <p:ext uri="{BB962C8B-B14F-4D97-AF65-F5344CB8AC3E}">
        <p14:creationId xmlns:p14="http://schemas.microsoft.com/office/powerpoint/2010/main" val="11067798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18</a:t>
            </a:fld>
            <a:endParaRPr lang="en-US" dirty="0"/>
          </a:p>
        </p:txBody>
      </p:sp>
    </p:spTree>
    <p:extLst>
      <p:ext uri="{BB962C8B-B14F-4D97-AF65-F5344CB8AC3E}">
        <p14:creationId xmlns:p14="http://schemas.microsoft.com/office/powerpoint/2010/main" val="28629283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3663" y="746125"/>
            <a:ext cx="6623050" cy="3727450"/>
          </a:xfrm>
        </p:spPr>
      </p:sp>
      <p:sp>
        <p:nvSpPr>
          <p:cNvPr id="3" name="Notes Placeholder 2"/>
          <p:cNvSpPr>
            <a:spLocks noGrp="1"/>
          </p:cNvSpPr>
          <p:nvPr>
            <p:ph type="body" idx="1"/>
          </p:nvPr>
        </p:nvSpPr>
        <p:spPr/>
        <p:txBody>
          <a:bodyPr/>
          <a:lstStyle/>
          <a:p>
            <a:r>
              <a:rPr lang="da-DK" i="1" dirty="0" smtClean="0"/>
              <a:t>Se kommentarer</a:t>
            </a:r>
            <a:r>
              <a:rPr lang="da-DK" i="1" baseline="0" dirty="0" smtClean="0"/>
              <a:t> til slide 12</a:t>
            </a:r>
            <a:endParaRPr lang="en-US" i="1"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32</a:t>
            </a:fld>
            <a:endParaRPr lang="en-US" dirty="0">
              <a:solidFill>
                <a:prstClr val="black"/>
              </a:solidFill>
            </a:endParaRPr>
          </a:p>
        </p:txBody>
      </p:sp>
    </p:spTree>
    <p:extLst>
      <p:ext uri="{BB962C8B-B14F-4D97-AF65-F5344CB8AC3E}">
        <p14:creationId xmlns:p14="http://schemas.microsoft.com/office/powerpoint/2010/main" val="25298838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smtClean="0"/>
              <a:t>Tags &amp; Bit.ly</a:t>
            </a:r>
            <a:r>
              <a:rPr lang="da-DK" baseline="0" dirty="0" smtClean="0"/>
              <a:t> adress for YOUR particular session will be provided before the Conference!</a:t>
            </a:r>
          </a:p>
          <a:p>
            <a:endParaRPr lang="da-DK" baseline="0" dirty="0" smtClean="0"/>
          </a:p>
          <a:p>
            <a:r>
              <a:rPr lang="da-DK" baseline="0" dirty="0" smtClean="0"/>
              <a:t>The tags on this slide will link you to a sample survey so you can test the functionality!</a:t>
            </a:r>
          </a:p>
          <a:p>
            <a:r>
              <a:rPr lang="da-DK" baseline="0" dirty="0" smtClean="0"/>
              <a:t>Please let us know if you have special requests around evaluations :o)</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33</a:t>
            </a:fld>
            <a:endParaRPr lang="en-US" dirty="0"/>
          </a:p>
        </p:txBody>
      </p:sp>
    </p:spTree>
    <p:extLst>
      <p:ext uri="{BB962C8B-B14F-4D97-AF65-F5344CB8AC3E}">
        <p14:creationId xmlns:p14="http://schemas.microsoft.com/office/powerpoint/2010/main" val="1472416092"/>
      </p:ext>
    </p:extLst>
  </p:cSld>
  <p:clrMapOvr>
    <a:masterClrMapping/>
  </p:clrMapOvr>
</p:notes>
</file>

<file path=ppt/slideLayouts/_rels/slideLayout1.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2.png"/><Relationship Id="rId7" Type="http://schemas.openxmlformats.org/officeDocument/2006/relationships/image" Target="../media/image4.png"/><Relationship Id="rId2" Type="http://schemas.openxmlformats.org/officeDocument/2006/relationships/hyperlink" Target="http://commentor.dk/" TargetMode="External"/><Relationship Id="rId1" Type="http://schemas.openxmlformats.org/officeDocument/2006/relationships/slideMaster" Target="../slideMasters/slideMaster1.xml"/><Relationship Id="rId6" Type="http://schemas.microsoft.com/office/2007/relationships/hdphoto" Target="../media/hdphoto1.wdp"/><Relationship Id="rId5" Type="http://schemas.openxmlformats.org/officeDocument/2006/relationships/image" Target="../media/image3.png"/><Relationship Id="rId10" Type="http://schemas.microsoft.com/office/2007/relationships/hdphoto" Target="../media/hdphoto3.wdp"/><Relationship Id="rId4" Type="http://schemas.openxmlformats.org/officeDocument/2006/relationships/hyperlink" Target="http://scannet.dk/" TargetMode="External"/><Relationship Id="rId9"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6.w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3.emf"/></Relationships>
</file>

<file path=ppt/slideLayouts/_rels/slideLayout22.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14.png"/><Relationship Id="rId7" Type="http://schemas.openxmlformats.org/officeDocument/2006/relationships/image" Target="../media/image3.png"/><Relationship Id="rId12" Type="http://schemas.microsoft.com/office/2007/relationships/hdphoto" Target="../media/hdphoto3.wdp"/><Relationship Id="rId2" Type="http://schemas.openxmlformats.org/officeDocument/2006/relationships/image" Target="../media/image11.png"/><Relationship Id="rId1" Type="http://schemas.openxmlformats.org/officeDocument/2006/relationships/slideMaster" Target="../slideMasters/slideMaster1.xml"/><Relationship Id="rId6" Type="http://schemas.openxmlformats.org/officeDocument/2006/relationships/hyperlink" Target="http://scannet.dk/" TargetMode="External"/><Relationship Id="rId11" Type="http://schemas.openxmlformats.org/officeDocument/2006/relationships/image" Target="../media/image5.png"/><Relationship Id="rId5" Type="http://schemas.openxmlformats.org/officeDocument/2006/relationships/image" Target="../media/image2.png"/><Relationship Id="rId10" Type="http://schemas.microsoft.com/office/2007/relationships/hdphoto" Target="../media/hdphoto2.wdp"/><Relationship Id="rId4" Type="http://schemas.openxmlformats.org/officeDocument/2006/relationships/hyperlink" Target="http://commentor.dk/" TargetMode="External"/><Relationship Id="rId9"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wmf"/><Relationship Id="rId1" Type="http://schemas.openxmlformats.org/officeDocument/2006/relationships/slideMaster" Target="../slideMasters/slideMaster1.xml"/><Relationship Id="rId6" Type="http://schemas.openxmlformats.org/officeDocument/2006/relationships/image" Target="../media/image10.wmf"/><Relationship Id="rId5" Type="http://schemas.openxmlformats.org/officeDocument/2006/relationships/image" Target="../media/image9.jpeg"/><Relationship Id="rId4" Type="http://schemas.openxmlformats.org/officeDocument/2006/relationships/image" Target="../media/image8.jpe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wmf"/><Relationship Id="rId1" Type="http://schemas.openxmlformats.org/officeDocument/2006/relationships/slideMaster" Target="../slideMasters/slideMaster1.xml"/><Relationship Id="rId5" Type="http://schemas.openxmlformats.org/officeDocument/2006/relationships/image" Target="../media/image10.wmf"/><Relationship Id="rId4" Type="http://schemas.openxmlformats.org/officeDocument/2006/relationships/image" Target="../media/image8.jpeg"/></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w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w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w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w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Master" Target="../slideMasters/slideMaster1.xml"/><Relationship Id="rId1" Type="http://schemas.openxmlformats.org/officeDocument/2006/relationships/themeOverride" Target="../theme/themeOverride1.xml"/><Relationship Id="rId4"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no logo">
    <p:bg bwMode="gray">
      <p:bgPr>
        <a:solidFill>
          <a:srgbClr val="300349"/>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973139" y="1219451"/>
            <a:ext cx="7827962" cy="1523497"/>
          </a:xfrm>
        </p:spPr>
        <p:txBody>
          <a:bodyPr anchor="b" anchorCtr="0">
            <a:noAutofit/>
          </a:bodyPr>
          <a:lstStyle>
            <a:lvl1pPr>
              <a:lnSpc>
                <a:spcPct val="90000"/>
              </a:lnSpc>
              <a:defRPr sz="4800">
                <a:solidFill>
                  <a:schemeClr val="tx1"/>
                </a:solidFill>
                <a:latin typeface="Segoe UI Semibold" pitchFamily="34" charset="0"/>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969965" y="3381383"/>
            <a:ext cx="7831137" cy="463255"/>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latin typeface="Segoe UI Light" pitchFamily="34" charset="0"/>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8" name="TextBox 7"/>
          <p:cNvSpPr txBox="1"/>
          <p:nvPr userDrawn="1"/>
        </p:nvSpPr>
        <p:spPr>
          <a:xfrm>
            <a:off x="3724060" y="6203013"/>
            <a:ext cx="4562471" cy="215444"/>
          </a:xfrm>
          <a:prstGeom prst="rect">
            <a:avLst/>
          </a:prstGeom>
          <a:noFill/>
        </p:spPr>
        <p:txBody>
          <a:bodyPr wrap="square" lIns="0" tIns="0" rIns="0" bIns="0" rtlCol="0">
            <a:spAutoFit/>
          </a:bodyPr>
          <a:lstStyle/>
          <a:p>
            <a:pPr algn="ctr"/>
            <a:r>
              <a:rPr lang="da-DK" sz="1400" i="1" dirty="0" smtClean="0">
                <a:gradFill>
                  <a:gsLst>
                    <a:gs pos="0">
                      <a:schemeClr val="tx1"/>
                    </a:gs>
                    <a:gs pos="86000">
                      <a:schemeClr val="tx1"/>
                    </a:gs>
                  </a:gsLst>
                  <a:lin ang="5400000" scaled="0"/>
                </a:gradFill>
              </a:rPr>
              <a:t>Thank you to our 4 Platinum Sponsors!</a:t>
            </a:r>
            <a:endParaRPr lang="en-US" sz="1400" i="1" dirty="0" err="1" smtClean="0">
              <a:gradFill>
                <a:gsLst>
                  <a:gs pos="0">
                    <a:schemeClr val="tx1"/>
                  </a:gs>
                  <a:gs pos="86000">
                    <a:schemeClr val="tx1"/>
                  </a:gs>
                </a:gsLst>
                <a:lin ang="5400000" scaled="0"/>
              </a:gradFill>
            </a:endParaRPr>
          </a:p>
        </p:txBody>
      </p:sp>
      <p:pic>
        <p:nvPicPr>
          <p:cNvPr id="9" name="Picture 8" descr="commentor">
            <a:hlinkClick r:id="rId2"/>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719546" y="6478019"/>
            <a:ext cx="1270156" cy="34067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6" descr="scannet">
            <a:hlinkClick r:id="rId4"/>
          </p:cNvPr>
          <p:cNvPicPr>
            <a:picLocks noChangeAspect="1" noChangeArrowheads="1"/>
          </p:cNvPicPr>
          <p:nvPr userDrawn="1"/>
        </p:nvPicPr>
        <p:blipFill>
          <a:blip r:embed="rId5">
            <a:extLst>
              <a:ext uri="{BEBA8EAE-BF5A-486C-A8C5-ECC9F3942E4B}">
                <a14:imgProps xmlns:a14="http://schemas.microsoft.com/office/drawing/2010/main">
                  <a14:imgLayer r:embed="rId6">
                    <a14:imgEffect>
                      <a14:backgroundRemoval t="6897" b="96552" l="0" r="98636">
                        <a14:foregroundMark x1="6818" y1="29885" x2="9545" y2="40230"/>
                        <a14:foregroundMark x1="23636" y1="44828" x2="20000" y2="52874"/>
                        <a14:foregroundMark x1="35455" y1="39080" x2="38182" y2="29885"/>
                        <a14:foregroundMark x1="47273" y1="35632" x2="47273" y2="50575"/>
                        <a14:foregroundMark x1="75909" y1="39080" x2="75455" y2="52874"/>
                        <a14:foregroundMark x1="90909" y1="37931" x2="89091" y2="51724"/>
                        <a14:foregroundMark x1="12273" y1="87356" x2="12273" y2="85057"/>
                        <a14:foregroundMark x1="10455" y1="87356" x2="10455" y2="85057"/>
                        <a14:foregroundMark x1="3636" y1="85057" x2="3636" y2="85057"/>
                        <a14:foregroundMark x1="6364" y1="81609" x2="4545" y2="85057"/>
                        <a14:foregroundMark x1="18182" y1="83908" x2="19091" y2="86207"/>
                        <a14:foregroundMark x1="26364" y1="88506" x2="25909" y2="88506"/>
                        <a14:foregroundMark x1="32273" y1="83908" x2="33182" y2="86207"/>
                        <a14:foregroundMark x1="38636" y1="85057" x2="38182" y2="87356"/>
                        <a14:foregroundMark x1="46818" y1="82759" x2="47273" y2="83908"/>
                        <a14:foregroundMark x1="47273" y1="83908" x2="47273" y2="83908"/>
                        <a14:foregroundMark x1="45000" y1="88506" x2="45000" y2="89655"/>
                        <a14:foregroundMark x1="54091" y1="82759" x2="54091" y2="86207"/>
                        <a14:foregroundMark x1="51818" y1="88506" x2="51818" y2="83908"/>
                        <a14:foregroundMark x1="59091" y1="83908" x2="59091" y2="87356"/>
                        <a14:foregroundMark x1="66364" y1="85057" x2="66364" y2="88506"/>
                        <a14:foregroundMark x1="74091" y1="81609" x2="73182" y2="85057"/>
                        <a14:foregroundMark x1="74545" y1="90805" x2="73182" y2="89655"/>
                        <a14:foregroundMark x1="79545" y1="87356" x2="78636" y2="88506"/>
                        <a14:foregroundMark x1="87273" y1="82759" x2="87273" y2="86207"/>
                        <a14:foregroundMark x1="93182" y1="82759" x2="92273" y2="87356"/>
                      </a14:backgroundRemoval>
                    </a14:imgEffect>
                  </a14:imgLayer>
                </a14:imgProps>
              </a:ext>
              <a:ext uri="{28A0092B-C50C-407E-A947-70E740481C1C}">
                <a14:useLocalDpi xmlns:a14="http://schemas.microsoft.com/office/drawing/2010/main" val="0"/>
              </a:ext>
            </a:extLst>
          </a:blip>
          <a:srcRect/>
          <a:stretch>
            <a:fillRect/>
          </a:stretch>
        </p:blipFill>
        <p:spPr bwMode="auto">
          <a:xfrm>
            <a:off x="6149226" y="6483206"/>
            <a:ext cx="861466" cy="34067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p:cNvPicPr>
            <a:picLocks noChangeAspect="1"/>
          </p:cNvPicPr>
          <p:nvPr userDrawn="1"/>
        </p:nvPicPr>
        <p:blipFill rotWithShape="1">
          <a:blip r:embed="rId7">
            <a:extLst>
              <a:ext uri="{BEBA8EAE-BF5A-486C-A8C5-ECC9F3942E4B}">
                <a14:imgProps xmlns:a14="http://schemas.microsoft.com/office/drawing/2010/main">
                  <a14:imgLayer r:embed="rId8">
                    <a14:imgEffect>
                      <a14:backgroundRemoval t="0" b="72249" l="0" r="16200">
                        <a14:foregroundMark x1="5500" y1="21531" x2="6600" y2="21531"/>
                        <a14:foregroundMark x1="9500" y1="23445" x2="9500" y2="23445"/>
                        <a14:foregroundMark x1="9100" y1="42584" x2="7900" y2="43541"/>
                        <a14:foregroundMark x1="4700" y1="38756" x2="3900" y2="38756"/>
                        <a14:foregroundMark x1="11200" y1="20574" x2="10400" y2="29665"/>
                        <a14:foregroundMark x1="5500" y1="34450" x2="5500" y2="45455"/>
                        <a14:foregroundMark x1="4700" y1="15311" x2="4100" y2="23445"/>
                        <a14:foregroundMark x1="7200" y1="38756" x2="6600" y2="45455"/>
                      </a14:backgroundRemoval>
                    </a14:imgEffect>
                  </a14:imgLayer>
                </a14:imgProps>
              </a:ext>
              <a:ext uri="{28A0092B-C50C-407E-A947-70E740481C1C}">
                <a14:useLocalDpi xmlns:a14="http://schemas.microsoft.com/office/drawing/2010/main" val="0"/>
              </a:ext>
            </a:extLst>
          </a:blip>
          <a:srcRect r="86167" b="33115"/>
          <a:stretch/>
        </p:blipFill>
        <p:spPr>
          <a:xfrm>
            <a:off x="7130088" y="6503747"/>
            <a:ext cx="284031" cy="287017"/>
          </a:xfrm>
          <a:prstGeom prst="rect">
            <a:avLst/>
          </a:prstGeom>
        </p:spPr>
      </p:pic>
      <p:sp>
        <p:nvSpPr>
          <p:cNvPr id="12" name="TextBox 11"/>
          <p:cNvSpPr txBox="1"/>
          <p:nvPr userDrawn="1"/>
        </p:nvSpPr>
        <p:spPr>
          <a:xfrm>
            <a:off x="7439915" y="6557118"/>
            <a:ext cx="1246887" cy="184666"/>
          </a:xfrm>
          <a:prstGeom prst="rect">
            <a:avLst/>
          </a:prstGeom>
          <a:noFill/>
        </p:spPr>
        <p:txBody>
          <a:bodyPr wrap="square" lIns="0" tIns="0" rIns="0" bIns="0" rtlCol="0">
            <a:spAutoFit/>
          </a:bodyPr>
          <a:lstStyle/>
          <a:p>
            <a:pPr algn="l"/>
            <a:r>
              <a:rPr lang="da-DK" sz="1200" b="0" i="0" dirty="0" smtClean="0">
                <a:gradFill>
                  <a:gsLst>
                    <a:gs pos="0">
                      <a:schemeClr val="tx1"/>
                    </a:gs>
                    <a:gs pos="86000">
                      <a:schemeClr val="tx1"/>
                    </a:gs>
                  </a:gsLst>
                  <a:lin ang="5400000" scaled="0"/>
                </a:gradFill>
                <a:latin typeface="Segoe WP" pitchFamily="34" charset="0"/>
              </a:rPr>
              <a:t>Windows Phone</a:t>
            </a:r>
            <a:endParaRPr lang="en-US" sz="1200" b="0" i="0" dirty="0" err="1" smtClean="0">
              <a:gradFill>
                <a:gsLst>
                  <a:gs pos="0">
                    <a:schemeClr val="tx1"/>
                  </a:gs>
                  <a:gs pos="86000">
                    <a:schemeClr val="tx1"/>
                  </a:gs>
                </a:gsLst>
                <a:lin ang="5400000" scaled="0"/>
              </a:gradFill>
              <a:latin typeface="Segoe WP" pitchFamily="34" charset="0"/>
            </a:endParaRPr>
          </a:p>
        </p:txBody>
      </p:sp>
      <p:pic>
        <p:nvPicPr>
          <p:cNvPr id="13" name="Picture 3"/>
          <p:cNvPicPr>
            <a:picLocks noChangeAspect="1" noChangeArrowheads="1"/>
          </p:cNvPicPr>
          <p:nvPr userDrawn="1"/>
        </p:nvPicPr>
        <p:blipFill>
          <a:blip r:embed="rId9">
            <a:extLst>
              <a:ext uri="{BEBA8EAE-BF5A-486C-A8C5-ECC9F3942E4B}">
                <a14:imgProps xmlns:a14="http://schemas.microsoft.com/office/drawing/2010/main">
                  <a14:imgLayer r:embed="rId10">
                    <a14:imgEffect>
                      <a14:backgroundRemoval t="6410" b="93590" l="4110" r="96804">
                        <a14:foregroundMark x1="37900" y1="48718" x2="37900" y2="57692"/>
                        <a14:foregroundMark x1="47032" y1="51282" x2="47032" y2="60256"/>
                        <a14:foregroundMark x1="59817" y1="41026" x2="59817" y2="57692"/>
                        <a14:foregroundMark x1="68493" y1="48718" x2="68493" y2="57692"/>
                        <a14:foregroundMark x1="78082" y1="48718" x2="78082" y2="62821"/>
                        <a14:foregroundMark x1="82648" y1="51282" x2="82648" y2="60256"/>
                        <a14:foregroundMark x1="89041" y1="52564" x2="89498" y2="60256"/>
                        <a14:backgroundMark x1="10959" y1="43590" x2="10959" y2="58974"/>
                        <a14:backgroundMark x1="11872" y1="62821" x2="13699" y2="66667"/>
                        <a14:backgroundMark x1="16895" y1="67949" x2="21918" y2="67949"/>
                      </a14:backgroundRemoval>
                    </a14:imgEffect>
                  </a14:imgLayer>
                </a14:imgProps>
              </a:ext>
              <a:ext uri="{28A0092B-C50C-407E-A947-70E740481C1C}">
                <a14:useLocalDpi xmlns:a14="http://schemas.microsoft.com/office/drawing/2010/main" val="0"/>
              </a:ext>
            </a:extLst>
          </a:blip>
          <a:srcRect/>
          <a:stretch>
            <a:fillRect/>
          </a:stretch>
        </p:blipFill>
        <p:spPr bwMode="auto">
          <a:xfrm>
            <a:off x="3482013" y="6431609"/>
            <a:ext cx="1147753" cy="4087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4" name="Picture 2"/>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28641"/>
          <a:stretch/>
        </p:blipFill>
        <p:spPr bwMode="auto">
          <a:xfrm rot="10800000">
            <a:off x="11269413" y="4973782"/>
            <a:ext cx="919412" cy="19883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userDrawn="1"/>
        </p:nvSpPr>
        <p:spPr bwMode="auto">
          <a:xfrm>
            <a:off x="0" y="0"/>
            <a:ext cx="12188825" cy="6858000"/>
          </a:xfrm>
          <a:prstGeom prst="rect">
            <a:avLst/>
          </a:prstGeom>
          <a:solidFill>
            <a:srgbClr val="300349">
              <a:alpha val="66000"/>
            </a:srgbClr>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idx="1"/>
          </p:nvPr>
        </p:nvSpPr>
        <p:spPr>
          <a:xfrm>
            <a:off x="519121" y="1447800"/>
            <a:ext cx="11149013" cy="2000548"/>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5" name="Picture 2"/>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28641"/>
          <a:stretch/>
        </p:blipFill>
        <p:spPr bwMode="auto">
          <a:xfrm rot="10800000">
            <a:off x="11269413" y="4973782"/>
            <a:ext cx="919412" cy="19883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p:cNvSpPr/>
          <p:nvPr userDrawn="1"/>
        </p:nvSpPr>
        <p:spPr bwMode="auto">
          <a:xfrm>
            <a:off x="0" y="0"/>
            <a:ext cx="12188825" cy="6858000"/>
          </a:xfrm>
          <a:prstGeom prst="rect">
            <a:avLst/>
          </a:prstGeom>
          <a:solidFill>
            <a:srgbClr val="300349">
              <a:alpha val="66000"/>
            </a:srgbClr>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6"/>
            <a:ext cx="5486400" cy="1742015"/>
          </a:xfrm>
        </p:spPr>
        <p:txBody>
          <a:bodyPr/>
          <a:lstStyle>
            <a:lvl1pPr marL="339976" indent="-339976">
              <a:lnSpc>
                <a:spcPct val="90000"/>
              </a:lnSpc>
              <a:defRPr sz="2800"/>
            </a:lvl1pPr>
            <a:lvl2pPr marL="673338" indent="-325424">
              <a:lnSpc>
                <a:spcPct val="90000"/>
              </a:lnSpc>
              <a:defRPr sz="2400"/>
            </a:lvl2pPr>
            <a:lvl3pPr marL="953785" indent="-288384">
              <a:lnSpc>
                <a:spcPct val="90000"/>
              </a:lnSpc>
              <a:defRPr sz="2000"/>
            </a:lvl3pPr>
            <a:lvl4pPr marL="1227618" indent="-273833">
              <a:lnSpc>
                <a:spcPct val="90000"/>
              </a:lnSpc>
              <a:defRPr sz="1800"/>
            </a:lvl4pPr>
            <a:lvl5pPr marL="1516002" indent="-280447">
              <a:lnSpc>
                <a:spcPct val="90000"/>
              </a:lnSpc>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8" y="1447806"/>
            <a:ext cx="5486400" cy="1742015"/>
          </a:xfrm>
        </p:spPr>
        <p:txBody>
          <a:bodyPr/>
          <a:lstStyle>
            <a:lvl1pPr marL="347914" indent="-347914">
              <a:lnSpc>
                <a:spcPct val="90000"/>
              </a:lnSpc>
              <a:defRPr sz="2800"/>
            </a:lvl1pPr>
            <a:lvl2pPr marL="673338" indent="-339976">
              <a:lnSpc>
                <a:spcPct val="90000"/>
              </a:lnSpc>
              <a:defRPr sz="2400"/>
            </a:lvl2pPr>
            <a:lvl3pPr marL="961722" indent="-302936">
              <a:lnSpc>
                <a:spcPct val="90000"/>
              </a:lnSpc>
              <a:defRPr sz="2000"/>
            </a:lvl3pPr>
            <a:lvl4pPr marL="1227618" indent="-265896">
              <a:lnSpc>
                <a:spcPct val="90000"/>
              </a:lnSpc>
              <a:defRPr sz="1800"/>
            </a:lvl4pPr>
            <a:lvl5pPr marL="1516002" indent="-273833">
              <a:lnSpc>
                <a:spcPct val="90000"/>
              </a:lnSpc>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7" name="Picture 2"/>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28641"/>
          <a:stretch/>
        </p:blipFill>
        <p:spPr bwMode="auto">
          <a:xfrm rot="10800000">
            <a:off x="11269413" y="4973782"/>
            <a:ext cx="919412" cy="19883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le 7"/>
          <p:cNvSpPr/>
          <p:nvPr userDrawn="1"/>
        </p:nvSpPr>
        <p:spPr bwMode="auto">
          <a:xfrm>
            <a:off x="0" y="0"/>
            <a:ext cx="12188825" cy="6858000"/>
          </a:xfrm>
          <a:prstGeom prst="rect">
            <a:avLst/>
          </a:prstGeom>
          <a:solidFill>
            <a:srgbClr val="300349">
              <a:alpha val="66000"/>
            </a:srgbClr>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519113" y="1411566"/>
            <a:ext cx="5486400" cy="346249"/>
          </a:xfrm>
        </p:spPr>
        <p:txBody>
          <a:bodyPr anchor="b"/>
          <a:lstStyle>
            <a:lvl1pPr marL="0" indent="0">
              <a:lnSpc>
                <a:spcPct val="90000"/>
              </a:lnSpc>
              <a:spcBef>
                <a:spcPts val="0"/>
              </a:spcBef>
              <a:buNone/>
              <a:defRPr sz="2500" b="1"/>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69" y="2133600"/>
            <a:ext cx="5484971" cy="1537344"/>
          </a:xfrm>
        </p:spPr>
        <p:txBody>
          <a:bodyPr/>
          <a:lstStyle>
            <a:lvl1pPr marL="281770" indent="-281770">
              <a:defRPr sz="2300"/>
            </a:lvl1pPr>
            <a:lvl2pPr marL="562218" indent="-265896">
              <a:defRPr sz="2000"/>
            </a:lvl2pPr>
            <a:lvl3pPr marL="813562" indent="-243407">
              <a:defRPr sz="1800"/>
            </a:lvl3pPr>
            <a:lvl4pPr marL="1050354" indent="-228856">
              <a:defRPr sz="1700"/>
            </a:lvl4pPr>
            <a:lvl5pPr marL="1279210" indent="-206367">
              <a:defRPr sz="17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8" y="1411566"/>
            <a:ext cx="5486400" cy="346249"/>
          </a:xfrm>
        </p:spPr>
        <p:txBody>
          <a:bodyPr anchor="b"/>
          <a:lstStyle>
            <a:lvl1pPr marL="0" indent="0">
              <a:lnSpc>
                <a:spcPct val="90000"/>
              </a:lnSpc>
              <a:spcBef>
                <a:spcPts val="0"/>
              </a:spcBef>
              <a:buNone/>
              <a:defRPr sz="2500" b="1"/>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8" y="2133614"/>
            <a:ext cx="5486400" cy="1578619"/>
          </a:xfrm>
        </p:spPr>
        <p:txBody>
          <a:bodyPr/>
          <a:lstStyle>
            <a:lvl1pPr marL="296321" indent="-296321">
              <a:defRPr sz="2300"/>
            </a:lvl1pPr>
            <a:lvl2pPr marL="570155" indent="-273833">
              <a:defRPr sz="2000"/>
            </a:lvl2pPr>
            <a:lvl3pPr marL="821499" indent="-244730">
              <a:defRPr sz="1800"/>
            </a:lvl3pPr>
            <a:lvl4pPr marL="1050354" indent="-236793">
              <a:defRPr sz="1700"/>
            </a:lvl4pPr>
            <a:lvl5pPr marL="1279210" indent="-220919">
              <a:defRPr sz="17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grpSp>
        <p:nvGrpSpPr>
          <p:cNvPr id="5" name="Group 4"/>
          <p:cNvGrpSpPr/>
          <p:nvPr userDrawn="1"/>
        </p:nvGrpSpPr>
        <p:grpSpPr>
          <a:xfrm>
            <a:off x="0" y="0"/>
            <a:ext cx="12188825" cy="6962138"/>
            <a:chOff x="0" y="0"/>
            <a:chExt cx="12188825" cy="6962138"/>
          </a:xfrm>
        </p:grpSpPr>
        <p:pic>
          <p:nvPicPr>
            <p:cNvPr id="3" name="Picture 2"/>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28641"/>
            <a:stretch/>
          </p:blipFill>
          <p:spPr bwMode="auto">
            <a:xfrm rot="10800000">
              <a:off x="11269413" y="4973782"/>
              <a:ext cx="919412" cy="19883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userDrawn="1"/>
          </p:nvSpPr>
          <p:spPr bwMode="auto">
            <a:xfrm>
              <a:off x="0" y="0"/>
              <a:ext cx="12188825" cy="6858000"/>
            </a:xfrm>
            <a:prstGeom prst="rect">
              <a:avLst/>
            </a:prstGeom>
            <a:solidFill>
              <a:srgbClr val="300349">
                <a:alpha val="66000"/>
              </a:srgbClr>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sp>
        <p:nvSpPr>
          <p:cNvPr id="2" name="Title 1"/>
          <p:cNvSpPr>
            <a:spLocks noGrp="1"/>
          </p:cNvSpPr>
          <p:nvPr>
            <p:ph type="title"/>
          </p:nvPr>
        </p:nvSpPr>
        <p:spPr/>
        <p:txBody>
          <a:bodyPr/>
          <a:lstStyle>
            <a:lvl1pPr>
              <a:defRPr>
                <a:solidFill>
                  <a:schemeClr val="tx1"/>
                </a:solidFill>
              </a:defRPr>
            </a:lvl1pPr>
          </a:lstStyle>
          <a:p>
            <a:r>
              <a:rPr lang="en-US" dirty="0" smtClean="0"/>
              <a:t>Click to edit Master title style</a:t>
            </a:r>
            <a:endParaRPr lang="en-US" dirty="0"/>
          </a:p>
        </p:txBody>
      </p:sp>
    </p:spTree>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KEY TAKE AWAYS">
    <p:spTree>
      <p:nvGrpSpPr>
        <p:cNvPr id="1" name=""/>
        <p:cNvGrpSpPr/>
        <p:nvPr/>
      </p:nvGrpSpPr>
      <p:grpSpPr>
        <a:xfrm>
          <a:off x="0" y="0"/>
          <a:ext cx="0" cy="0"/>
          <a:chOff x="0" y="0"/>
          <a:chExt cx="0" cy="0"/>
        </a:xfrm>
      </p:grpSpPr>
      <p:grpSp>
        <p:nvGrpSpPr>
          <p:cNvPr id="20" name="Group 19"/>
          <p:cNvGrpSpPr/>
          <p:nvPr userDrawn="1"/>
        </p:nvGrpSpPr>
        <p:grpSpPr>
          <a:xfrm>
            <a:off x="0" y="0"/>
            <a:ext cx="12188825" cy="6962138"/>
            <a:chOff x="0" y="0"/>
            <a:chExt cx="12188825" cy="6962138"/>
          </a:xfrm>
        </p:grpSpPr>
        <p:pic>
          <p:nvPicPr>
            <p:cNvPr id="21" name="Picture 20"/>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28641"/>
            <a:stretch/>
          </p:blipFill>
          <p:spPr bwMode="auto">
            <a:xfrm rot="10800000">
              <a:off x="11269413" y="4973782"/>
              <a:ext cx="919412" cy="19883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2" name="Rectangle 21"/>
            <p:cNvSpPr/>
            <p:nvPr userDrawn="1"/>
          </p:nvSpPr>
          <p:spPr bwMode="auto">
            <a:xfrm>
              <a:off x="0" y="0"/>
              <a:ext cx="12188825" cy="6858000"/>
            </a:xfrm>
            <a:prstGeom prst="rect">
              <a:avLst/>
            </a:prstGeom>
            <a:solidFill>
              <a:srgbClr val="300349">
                <a:alpha val="66000"/>
              </a:srgbClr>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5" name="Gruppe 6"/>
          <p:cNvGrpSpPr/>
          <p:nvPr userDrawn="1"/>
        </p:nvGrpSpPr>
        <p:grpSpPr>
          <a:xfrm>
            <a:off x="515730" y="1386627"/>
            <a:ext cx="11161920" cy="1570969"/>
            <a:chOff x="2477880" y="1386627"/>
            <a:chExt cx="11161920" cy="1570969"/>
          </a:xfrm>
          <a:solidFill>
            <a:srgbClr val="430167"/>
          </a:solidFill>
        </p:grpSpPr>
        <p:sp>
          <p:nvSpPr>
            <p:cNvPr id="6" name="Rectangle 10"/>
            <p:cNvSpPr/>
            <p:nvPr/>
          </p:nvSpPr>
          <p:spPr bwMode="auto">
            <a:xfrm>
              <a:off x="4164690" y="1386627"/>
              <a:ext cx="9475110" cy="1557522"/>
            </a:xfrm>
            <a:prstGeom prst="rect">
              <a:avLst/>
            </a:prstGeom>
            <a:grpFill/>
            <a:ln>
              <a:noFill/>
              <a:headEnd type="none" w="med" len="med"/>
              <a:tailEnd type="none" w="med" len="med"/>
            </a:ln>
            <a:effectLst>
              <a:outerShdw blurRad="393700" dist="317500" dir="5400000" sx="90000" sy="-19000"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normAutofit/>
            </a:bodyPr>
            <a:lstStyle/>
            <a:p>
              <a:pPr marL="0" lvl="1" algn="l" defTabSz="914099" rtl="0" fontAlgn="base">
                <a:spcBef>
                  <a:spcPct val="0"/>
                </a:spcBef>
                <a:spcAft>
                  <a:spcPct val="0"/>
                </a:spcAft>
              </a:pPr>
              <a:endParaRPr lang="en" sz="2000" dirty="0">
                <a:solidFill>
                  <a:schemeClr val="tx1"/>
                </a:solidFill>
                <a:cs typeface="Arial" charset="0"/>
              </a:endParaRPr>
            </a:p>
          </p:txBody>
        </p:sp>
        <p:sp>
          <p:nvSpPr>
            <p:cNvPr id="8" name="Rectangle 6"/>
            <p:cNvSpPr/>
            <p:nvPr/>
          </p:nvSpPr>
          <p:spPr bwMode="auto">
            <a:xfrm>
              <a:off x="2477880" y="1400074"/>
              <a:ext cx="1609607" cy="1557522"/>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72000" tIns="108000" rIns="91436" bIns="45718" numCol="1" rtlCol="0" anchor="t" anchorCtr="0" compatLnSpc="1">
              <a:prstTxWarp prst="textNoShape">
                <a:avLst/>
              </a:prstTxWarp>
              <a:normAutofit/>
            </a:bodyPr>
            <a:lstStyle/>
            <a:p>
              <a:pPr algn="l" defTabSz="914099" rtl="0" fontAlgn="base">
                <a:lnSpc>
                  <a:spcPct val="75000"/>
                </a:lnSpc>
                <a:spcBef>
                  <a:spcPct val="0"/>
                </a:spcBef>
                <a:spcAft>
                  <a:spcPct val="0"/>
                </a:spcAft>
              </a:pPr>
              <a:endParaRPr lang="en" sz="2000" dirty="0">
                <a:gradFill>
                  <a:gsLst>
                    <a:gs pos="0">
                      <a:srgbClr val="FFFFFF"/>
                    </a:gs>
                    <a:gs pos="100000">
                      <a:srgbClr val="FFFFFF"/>
                    </a:gs>
                  </a:gsLst>
                  <a:lin ang="5400000" scaled="0"/>
                </a:gradFill>
                <a:latin typeface="Segoe" pitchFamily="34" charset="0"/>
              </a:endParaRPr>
            </a:p>
          </p:txBody>
        </p:sp>
      </p:grpSp>
      <p:grpSp>
        <p:nvGrpSpPr>
          <p:cNvPr id="10" name="Gruppe 8"/>
          <p:cNvGrpSpPr/>
          <p:nvPr userDrawn="1"/>
        </p:nvGrpSpPr>
        <p:grpSpPr>
          <a:xfrm>
            <a:off x="515725" y="4710885"/>
            <a:ext cx="11161925" cy="1557522"/>
            <a:chOff x="2477875" y="4710885"/>
            <a:chExt cx="11161925" cy="1557522"/>
          </a:xfrm>
          <a:solidFill>
            <a:srgbClr val="CC99FF"/>
          </a:solidFill>
        </p:grpSpPr>
        <p:sp>
          <p:nvSpPr>
            <p:cNvPr id="11" name="Rectangle 10"/>
            <p:cNvSpPr/>
            <p:nvPr/>
          </p:nvSpPr>
          <p:spPr bwMode="auto">
            <a:xfrm>
              <a:off x="4164690" y="4710885"/>
              <a:ext cx="9475110" cy="1557522"/>
            </a:xfrm>
            <a:prstGeom prst="rect">
              <a:avLst/>
            </a:prstGeom>
            <a:grpFill/>
            <a:ln>
              <a:noFill/>
              <a:headEnd type="none" w="med" len="med"/>
              <a:tailEnd type="none" w="med" len="med"/>
            </a:ln>
            <a:effectLst>
              <a:outerShdw blurRad="393700" dist="317500" dir="5400000" sx="90000" sy="-19000"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normAutofit/>
            </a:bodyPr>
            <a:lstStyle/>
            <a:p>
              <a:pPr marL="0" lvl="1" algn="l" defTabSz="914099" rtl="0" fontAlgn="base">
                <a:spcBef>
                  <a:spcPct val="0"/>
                </a:spcBef>
                <a:spcAft>
                  <a:spcPct val="0"/>
                </a:spcAft>
              </a:pPr>
              <a:endParaRPr lang="en" sz="2000" dirty="0">
                <a:solidFill>
                  <a:schemeClr val="tx1"/>
                </a:solidFill>
                <a:cs typeface="Arial" charset="0"/>
              </a:endParaRPr>
            </a:p>
          </p:txBody>
        </p:sp>
        <p:sp>
          <p:nvSpPr>
            <p:cNvPr id="13" name="Rectangle 6"/>
            <p:cNvSpPr/>
            <p:nvPr/>
          </p:nvSpPr>
          <p:spPr bwMode="auto">
            <a:xfrm>
              <a:off x="2477875" y="4710885"/>
              <a:ext cx="1609607" cy="1557522"/>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72000" tIns="108000" rIns="91436" bIns="45718" numCol="1" rtlCol="0" anchor="t" anchorCtr="0" compatLnSpc="1">
              <a:prstTxWarp prst="textNoShape">
                <a:avLst/>
              </a:prstTxWarp>
              <a:normAutofit/>
            </a:bodyPr>
            <a:lstStyle/>
            <a:p>
              <a:pPr algn="l" defTabSz="914099" rtl="0" fontAlgn="base">
                <a:lnSpc>
                  <a:spcPct val="75000"/>
                </a:lnSpc>
                <a:spcBef>
                  <a:spcPct val="0"/>
                </a:spcBef>
                <a:spcAft>
                  <a:spcPct val="0"/>
                </a:spcAft>
              </a:pPr>
              <a:endParaRPr lang="en" sz="2000" dirty="0">
                <a:gradFill>
                  <a:gsLst>
                    <a:gs pos="0">
                      <a:srgbClr val="FFFFFF"/>
                    </a:gs>
                    <a:gs pos="100000">
                      <a:srgbClr val="FFFFFF"/>
                    </a:gs>
                  </a:gsLst>
                  <a:lin ang="5400000" scaled="0"/>
                </a:gradFill>
                <a:latin typeface="Segoe" pitchFamily="34" charset="0"/>
              </a:endParaRPr>
            </a:p>
          </p:txBody>
        </p:sp>
      </p:grpSp>
      <p:grpSp>
        <p:nvGrpSpPr>
          <p:cNvPr id="15" name="Gruppe 7"/>
          <p:cNvGrpSpPr/>
          <p:nvPr userDrawn="1"/>
        </p:nvGrpSpPr>
        <p:grpSpPr>
          <a:xfrm>
            <a:off x="515730" y="3051647"/>
            <a:ext cx="11161920" cy="1560191"/>
            <a:chOff x="2477880" y="3051647"/>
            <a:chExt cx="11161920" cy="1560191"/>
          </a:xfrm>
          <a:solidFill>
            <a:srgbClr val="7030A0"/>
          </a:solidFill>
        </p:grpSpPr>
        <p:sp>
          <p:nvSpPr>
            <p:cNvPr id="16" name="Rectangle 10"/>
            <p:cNvSpPr/>
            <p:nvPr userDrawn="1"/>
          </p:nvSpPr>
          <p:spPr bwMode="auto">
            <a:xfrm>
              <a:off x="4164690" y="3054316"/>
              <a:ext cx="9475110" cy="1557522"/>
            </a:xfrm>
            <a:prstGeom prst="rect">
              <a:avLst/>
            </a:prstGeom>
            <a:grpFill/>
            <a:ln>
              <a:noFill/>
              <a:headEnd type="none" w="med" len="med"/>
              <a:tailEnd type="none" w="med" len="med"/>
            </a:ln>
            <a:effectLst>
              <a:outerShdw blurRad="393700" dist="317500" dir="5400000" sx="90000" sy="-19000"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normAutofit/>
            </a:bodyPr>
            <a:lstStyle/>
            <a:p>
              <a:pPr marL="0" lvl="1" algn="l" defTabSz="914099" rtl="0" fontAlgn="base">
                <a:spcBef>
                  <a:spcPct val="0"/>
                </a:spcBef>
                <a:spcAft>
                  <a:spcPct val="0"/>
                </a:spcAft>
              </a:pPr>
              <a:endParaRPr lang="en" sz="2000" dirty="0">
                <a:solidFill>
                  <a:schemeClr val="tx1"/>
                </a:solidFill>
                <a:cs typeface="Arial" charset="0"/>
              </a:endParaRPr>
            </a:p>
          </p:txBody>
        </p:sp>
        <p:sp>
          <p:nvSpPr>
            <p:cNvPr id="18" name="Rectangle 6"/>
            <p:cNvSpPr/>
            <p:nvPr/>
          </p:nvSpPr>
          <p:spPr bwMode="auto">
            <a:xfrm>
              <a:off x="2477880" y="3051647"/>
              <a:ext cx="1609607" cy="1557522"/>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72000" tIns="108000" rIns="91436" bIns="45718" numCol="1" rtlCol="0" anchor="t" anchorCtr="0" compatLnSpc="1">
              <a:prstTxWarp prst="textNoShape">
                <a:avLst/>
              </a:prstTxWarp>
              <a:normAutofit/>
            </a:bodyPr>
            <a:lstStyle/>
            <a:p>
              <a:pPr algn="l" defTabSz="914099" rtl="0" fontAlgn="base">
                <a:lnSpc>
                  <a:spcPct val="75000"/>
                </a:lnSpc>
                <a:spcBef>
                  <a:spcPct val="0"/>
                </a:spcBef>
                <a:spcAft>
                  <a:spcPct val="0"/>
                </a:spcAft>
              </a:pPr>
              <a:endParaRPr lang="en" sz="2000" dirty="0">
                <a:gradFill>
                  <a:gsLst>
                    <a:gs pos="0">
                      <a:srgbClr val="FFFFFF"/>
                    </a:gs>
                    <a:gs pos="100000">
                      <a:srgbClr val="FFFFFF"/>
                    </a:gs>
                  </a:gsLst>
                  <a:lin ang="5400000" scaled="0"/>
                </a:gradFill>
                <a:latin typeface="Segoe" pitchFamily="34" charset="0"/>
              </a:endParaRPr>
            </a:p>
          </p:txBody>
        </p:sp>
      </p:grpSp>
      <p:sp>
        <p:nvSpPr>
          <p:cNvPr id="25" name="Picture Placeholder 24"/>
          <p:cNvSpPr>
            <a:spLocks noGrp="1"/>
          </p:cNvSpPr>
          <p:nvPr>
            <p:ph type="pic" sz="quarter" idx="13" hasCustomPrompt="1"/>
          </p:nvPr>
        </p:nvSpPr>
        <p:spPr>
          <a:xfrm>
            <a:off x="515938" y="1966770"/>
            <a:ext cx="1609725" cy="886397"/>
          </a:xfrm>
        </p:spPr>
        <p:txBody>
          <a:bodyPr/>
          <a:lstStyle>
            <a:lvl1pPr marL="0" indent="0" algn="ctr">
              <a:buNone/>
              <a:defRPr baseline="0"/>
            </a:lvl1pPr>
          </a:lstStyle>
          <a:p>
            <a:r>
              <a:rPr lang="da-DK" dirty="0" smtClean="0"/>
              <a:t>Insert Picture</a:t>
            </a:r>
            <a:endParaRPr lang="en-US" dirty="0"/>
          </a:p>
        </p:txBody>
      </p:sp>
      <p:sp>
        <p:nvSpPr>
          <p:cNvPr id="26" name="Picture Placeholder 24"/>
          <p:cNvSpPr>
            <a:spLocks noGrp="1"/>
          </p:cNvSpPr>
          <p:nvPr>
            <p:ph type="pic" sz="quarter" idx="14" hasCustomPrompt="1"/>
          </p:nvPr>
        </p:nvSpPr>
        <p:spPr>
          <a:xfrm>
            <a:off x="515730" y="3612784"/>
            <a:ext cx="1609725" cy="886397"/>
          </a:xfrm>
        </p:spPr>
        <p:txBody>
          <a:bodyPr/>
          <a:lstStyle>
            <a:lvl1pPr marL="0" indent="0" algn="ctr">
              <a:buNone/>
              <a:defRPr baseline="0"/>
            </a:lvl1pPr>
          </a:lstStyle>
          <a:p>
            <a:r>
              <a:rPr lang="da-DK" dirty="0" smtClean="0"/>
              <a:t>Insert Picture</a:t>
            </a:r>
            <a:endParaRPr lang="en-US" dirty="0"/>
          </a:p>
        </p:txBody>
      </p:sp>
      <p:sp>
        <p:nvSpPr>
          <p:cNvPr id="27" name="Picture Placeholder 24"/>
          <p:cNvSpPr>
            <a:spLocks noGrp="1"/>
          </p:cNvSpPr>
          <p:nvPr>
            <p:ph type="pic" sz="quarter" idx="15" hasCustomPrompt="1"/>
          </p:nvPr>
        </p:nvSpPr>
        <p:spPr>
          <a:xfrm>
            <a:off x="515607" y="5264152"/>
            <a:ext cx="1609725" cy="886397"/>
          </a:xfrm>
        </p:spPr>
        <p:txBody>
          <a:bodyPr/>
          <a:lstStyle>
            <a:lvl1pPr marL="0" indent="0" algn="ctr">
              <a:buNone/>
              <a:defRPr baseline="0"/>
            </a:lvl1pPr>
          </a:lstStyle>
          <a:p>
            <a:r>
              <a:rPr lang="da-DK" dirty="0" smtClean="0"/>
              <a:t>Insert Picture</a:t>
            </a:r>
            <a:endParaRPr lang="en-US" dirty="0"/>
          </a:p>
        </p:txBody>
      </p:sp>
      <p:sp>
        <p:nvSpPr>
          <p:cNvPr id="29" name="Text Placeholder 28"/>
          <p:cNvSpPr>
            <a:spLocks noGrp="1"/>
          </p:cNvSpPr>
          <p:nvPr>
            <p:ph type="body" sz="quarter" idx="16" hasCustomPrompt="1"/>
          </p:nvPr>
        </p:nvSpPr>
        <p:spPr>
          <a:xfrm>
            <a:off x="515938" y="1400175"/>
            <a:ext cx="1609725" cy="276999"/>
          </a:xfrm>
        </p:spPr>
        <p:txBody>
          <a:bodyPr>
            <a:normAutofit/>
          </a:bodyPr>
          <a:lstStyle>
            <a:lvl1pPr marL="0" indent="0" algn="ctr">
              <a:buNone/>
              <a:defRPr sz="2000"/>
            </a:lvl1pPr>
          </a:lstStyle>
          <a:p>
            <a:pPr lvl="0"/>
            <a:r>
              <a:rPr lang="da-DK" dirty="0" smtClean="0"/>
              <a:t>Description</a:t>
            </a:r>
            <a:endParaRPr lang="en-US" dirty="0"/>
          </a:p>
        </p:txBody>
      </p:sp>
      <p:sp>
        <p:nvSpPr>
          <p:cNvPr id="30" name="Text Placeholder 28"/>
          <p:cNvSpPr>
            <a:spLocks noGrp="1"/>
          </p:cNvSpPr>
          <p:nvPr>
            <p:ph type="body" sz="quarter" idx="17" hasCustomPrompt="1"/>
          </p:nvPr>
        </p:nvSpPr>
        <p:spPr>
          <a:xfrm>
            <a:off x="515730" y="3051647"/>
            <a:ext cx="1609725" cy="276999"/>
          </a:xfrm>
        </p:spPr>
        <p:txBody>
          <a:bodyPr>
            <a:normAutofit/>
          </a:bodyPr>
          <a:lstStyle>
            <a:lvl1pPr marL="0" indent="0" algn="ctr">
              <a:buNone/>
              <a:defRPr sz="2000"/>
            </a:lvl1pPr>
          </a:lstStyle>
          <a:p>
            <a:pPr lvl="0"/>
            <a:r>
              <a:rPr lang="da-DK" dirty="0" smtClean="0"/>
              <a:t>Description</a:t>
            </a:r>
            <a:endParaRPr lang="en-US" dirty="0"/>
          </a:p>
        </p:txBody>
      </p:sp>
      <p:sp>
        <p:nvSpPr>
          <p:cNvPr id="31" name="Text Placeholder 28"/>
          <p:cNvSpPr>
            <a:spLocks noGrp="1"/>
          </p:cNvSpPr>
          <p:nvPr>
            <p:ph type="body" sz="quarter" idx="18" hasCustomPrompt="1"/>
          </p:nvPr>
        </p:nvSpPr>
        <p:spPr>
          <a:xfrm>
            <a:off x="515607" y="4696782"/>
            <a:ext cx="1609725" cy="276999"/>
          </a:xfrm>
        </p:spPr>
        <p:txBody>
          <a:bodyPr>
            <a:normAutofit/>
          </a:bodyPr>
          <a:lstStyle>
            <a:lvl1pPr marL="0" indent="0" algn="ctr">
              <a:buNone/>
              <a:defRPr sz="2000"/>
            </a:lvl1pPr>
          </a:lstStyle>
          <a:p>
            <a:pPr lvl="0"/>
            <a:r>
              <a:rPr lang="da-DK" dirty="0" smtClean="0"/>
              <a:t>Description</a:t>
            </a:r>
            <a:endParaRPr lang="en-US" dirty="0"/>
          </a:p>
        </p:txBody>
      </p:sp>
      <p:sp>
        <p:nvSpPr>
          <p:cNvPr id="7" name="TextBox 6"/>
          <p:cNvSpPr txBox="1"/>
          <p:nvPr userDrawn="1"/>
        </p:nvSpPr>
        <p:spPr>
          <a:xfrm>
            <a:off x="515725" y="193964"/>
            <a:ext cx="11161925" cy="677108"/>
          </a:xfrm>
          <a:prstGeom prst="rect">
            <a:avLst/>
          </a:prstGeom>
          <a:noFill/>
        </p:spPr>
        <p:txBody>
          <a:bodyPr wrap="square" lIns="0" tIns="0" rIns="0" bIns="0" rtlCol="0">
            <a:spAutoFit/>
          </a:bodyPr>
          <a:lstStyle/>
          <a:p>
            <a:r>
              <a:rPr kumimoji="0" lang="en-US" sz="4400" b="0" i="0" u="none" strike="noStrike" kern="1200" cap="none" spc="-100" normalizeH="0" baseline="0" noProof="0" dirty="0" smtClean="0">
                <a:ln w="3175">
                  <a:noFill/>
                </a:ln>
                <a:solidFill>
                  <a:srgbClr val="FFFFFF"/>
                </a:solidFill>
                <a:effectLst/>
                <a:uLnTx/>
                <a:uFillTx/>
                <a:latin typeface="Segoe WP" pitchFamily="34" charset="0"/>
                <a:ea typeface="+mn-ea"/>
                <a:cs typeface="Arial" charset="0"/>
              </a:rPr>
              <a:t>What to learn from this session</a:t>
            </a:r>
            <a:endParaRPr lang="en-US" sz="3200" dirty="0" smtClean="0">
              <a:gradFill>
                <a:gsLst>
                  <a:gs pos="0">
                    <a:schemeClr val="tx1"/>
                  </a:gs>
                  <a:gs pos="86000">
                    <a:schemeClr val="tx1"/>
                  </a:gs>
                </a:gsLst>
                <a:lin ang="5400000" scaled="0"/>
              </a:gradFill>
            </a:endParaRPr>
          </a:p>
        </p:txBody>
      </p:sp>
    </p:spTree>
    <p:extLst>
      <p:ext uri="{BB962C8B-B14F-4D97-AF65-F5344CB8AC3E}">
        <p14:creationId xmlns:p14="http://schemas.microsoft.com/office/powerpoint/2010/main" val="2676295"/>
      </p:ext>
    </p:extLst>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HREE BOXES">
    <p:spTree>
      <p:nvGrpSpPr>
        <p:cNvPr id="1" name=""/>
        <p:cNvGrpSpPr/>
        <p:nvPr/>
      </p:nvGrpSpPr>
      <p:grpSpPr>
        <a:xfrm>
          <a:off x="0" y="0"/>
          <a:ext cx="0" cy="0"/>
          <a:chOff x="0" y="0"/>
          <a:chExt cx="0" cy="0"/>
        </a:xfrm>
      </p:grpSpPr>
      <p:grpSp>
        <p:nvGrpSpPr>
          <p:cNvPr id="24" name="Group 23"/>
          <p:cNvGrpSpPr/>
          <p:nvPr userDrawn="1"/>
        </p:nvGrpSpPr>
        <p:grpSpPr>
          <a:xfrm>
            <a:off x="0" y="0"/>
            <a:ext cx="12188825" cy="6962138"/>
            <a:chOff x="0" y="0"/>
            <a:chExt cx="12188825" cy="6962138"/>
          </a:xfrm>
        </p:grpSpPr>
        <p:pic>
          <p:nvPicPr>
            <p:cNvPr id="28" name="Picture 27"/>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28641"/>
            <a:stretch/>
          </p:blipFill>
          <p:spPr bwMode="auto">
            <a:xfrm rot="10800000">
              <a:off x="11269413" y="4973782"/>
              <a:ext cx="919412" cy="19883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2" name="Rectangle 31"/>
            <p:cNvSpPr/>
            <p:nvPr userDrawn="1"/>
          </p:nvSpPr>
          <p:spPr bwMode="auto">
            <a:xfrm>
              <a:off x="0" y="0"/>
              <a:ext cx="12188825" cy="6858000"/>
            </a:xfrm>
            <a:prstGeom prst="rect">
              <a:avLst/>
            </a:prstGeom>
            <a:solidFill>
              <a:srgbClr val="300349">
                <a:alpha val="66000"/>
              </a:srgbClr>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sp>
        <p:nvSpPr>
          <p:cNvPr id="2" name="Title 1"/>
          <p:cNvSpPr>
            <a:spLocks noGrp="1"/>
          </p:cNvSpPr>
          <p:nvPr>
            <p:ph type="title"/>
          </p:nvPr>
        </p:nvSpPr>
        <p:spPr/>
        <p:txBody>
          <a:bodyPr/>
          <a:lstStyle>
            <a:lvl1pPr>
              <a:defRPr>
                <a:solidFill>
                  <a:schemeClr val="tx1"/>
                </a:solidFill>
              </a:defRPr>
            </a:lvl1pPr>
          </a:lstStyle>
          <a:p>
            <a:r>
              <a:rPr lang="en-US" dirty="0" smtClean="0"/>
              <a:t>Click to edit Master title style</a:t>
            </a:r>
            <a:endParaRPr lang="en-US" dirty="0"/>
          </a:p>
        </p:txBody>
      </p:sp>
      <p:grpSp>
        <p:nvGrpSpPr>
          <p:cNvPr id="5" name="Gruppe 6"/>
          <p:cNvGrpSpPr/>
          <p:nvPr userDrawn="1"/>
        </p:nvGrpSpPr>
        <p:grpSpPr>
          <a:xfrm>
            <a:off x="515730" y="1400074"/>
            <a:ext cx="11161920" cy="1557522"/>
            <a:chOff x="2477880" y="1400074"/>
            <a:chExt cx="11161920" cy="1557522"/>
          </a:xfrm>
          <a:solidFill>
            <a:srgbClr val="7030A0"/>
          </a:solidFill>
        </p:grpSpPr>
        <p:sp>
          <p:nvSpPr>
            <p:cNvPr id="6" name="Rectangle 10"/>
            <p:cNvSpPr/>
            <p:nvPr/>
          </p:nvSpPr>
          <p:spPr bwMode="auto">
            <a:xfrm>
              <a:off x="4164690" y="1400074"/>
              <a:ext cx="9475110" cy="1557522"/>
            </a:xfrm>
            <a:prstGeom prst="rect">
              <a:avLst/>
            </a:prstGeom>
            <a:grpFill/>
            <a:ln>
              <a:noFill/>
              <a:headEnd type="none" w="med" len="med"/>
              <a:tailEnd type="none" w="med" len="med"/>
            </a:ln>
            <a:effectLst>
              <a:outerShdw blurRad="393700" dist="317500" dir="5400000" sx="90000" sy="-19000"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normAutofit/>
            </a:bodyPr>
            <a:lstStyle/>
            <a:p>
              <a:pPr marL="0" lvl="1" algn="ctr" defTabSz="914099" rtl="0" fontAlgn="base">
                <a:spcBef>
                  <a:spcPct val="0"/>
                </a:spcBef>
                <a:spcAft>
                  <a:spcPct val="0"/>
                </a:spcAft>
              </a:pPr>
              <a:endParaRPr lang="en" sz="2000" dirty="0">
                <a:solidFill>
                  <a:schemeClr val="tx1"/>
                </a:solidFill>
                <a:cs typeface="Arial" charset="0"/>
              </a:endParaRPr>
            </a:p>
          </p:txBody>
        </p:sp>
        <p:sp>
          <p:nvSpPr>
            <p:cNvPr id="8" name="Rectangle 6"/>
            <p:cNvSpPr/>
            <p:nvPr/>
          </p:nvSpPr>
          <p:spPr bwMode="auto">
            <a:xfrm>
              <a:off x="2477880" y="1400074"/>
              <a:ext cx="1609607" cy="1557522"/>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72000" tIns="108000" rIns="91436" bIns="45718" numCol="1" rtlCol="0" anchor="t" anchorCtr="0" compatLnSpc="1">
              <a:prstTxWarp prst="textNoShape">
                <a:avLst/>
              </a:prstTxWarp>
              <a:normAutofit/>
            </a:bodyPr>
            <a:lstStyle/>
            <a:p>
              <a:pPr algn="l" defTabSz="914099" rtl="0" fontAlgn="base">
                <a:lnSpc>
                  <a:spcPct val="75000"/>
                </a:lnSpc>
                <a:spcBef>
                  <a:spcPct val="0"/>
                </a:spcBef>
                <a:spcAft>
                  <a:spcPct val="0"/>
                </a:spcAft>
              </a:pPr>
              <a:endParaRPr lang="en" sz="2000" dirty="0">
                <a:gradFill>
                  <a:gsLst>
                    <a:gs pos="0">
                      <a:srgbClr val="FFFFFF"/>
                    </a:gs>
                    <a:gs pos="100000">
                      <a:srgbClr val="FFFFFF"/>
                    </a:gs>
                  </a:gsLst>
                  <a:lin ang="5400000" scaled="0"/>
                </a:gradFill>
                <a:latin typeface="Segoe" pitchFamily="34" charset="0"/>
              </a:endParaRPr>
            </a:p>
          </p:txBody>
        </p:sp>
      </p:grpSp>
      <p:grpSp>
        <p:nvGrpSpPr>
          <p:cNvPr id="10" name="Gruppe 8"/>
          <p:cNvGrpSpPr/>
          <p:nvPr userDrawn="1"/>
        </p:nvGrpSpPr>
        <p:grpSpPr>
          <a:xfrm>
            <a:off x="515725" y="4710885"/>
            <a:ext cx="11161925" cy="1557522"/>
            <a:chOff x="2477875" y="4710885"/>
            <a:chExt cx="11161925" cy="1557522"/>
          </a:xfrm>
          <a:solidFill>
            <a:srgbClr val="7030A0"/>
          </a:solidFill>
        </p:grpSpPr>
        <p:sp>
          <p:nvSpPr>
            <p:cNvPr id="11" name="Rectangle 10"/>
            <p:cNvSpPr/>
            <p:nvPr/>
          </p:nvSpPr>
          <p:spPr bwMode="auto">
            <a:xfrm>
              <a:off x="4164690" y="4710885"/>
              <a:ext cx="9475110" cy="1557522"/>
            </a:xfrm>
            <a:prstGeom prst="rect">
              <a:avLst/>
            </a:prstGeom>
            <a:grpFill/>
            <a:ln>
              <a:noFill/>
              <a:headEnd type="none" w="med" len="med"/>
              <a:tailEnd type="none" w="med" len="med"/>
            </a:ln>
            <a:effectLst>
              <a:outerShdw blurRad="393700" dist="317500" dir="5400000" sx="90000" sy="-19000"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normAutofit/>
            </a:bodyPr>
            <a:lstStyle/>
            <a:p>
              <a:pPr marL="0" lvl="1" algn="ctr" defTabSz="914099" rtl="0" fontAlgn="base">
                <a:spcBef>
                  <a:spcPct val="0"/>
                </a:spcBef>
                <a:spcAft>
                  <a:spcPct val="0"/>
                </a:spcAft>
              </a:pPr>
              <a:endParaRPr lang="en" sz="2000" dirty="0">
                <a:solidFill>
                  <a:schemeClr val="tx1"/>
                </a:solidFill>
                <a:cs typeface="Arial" charset="0"/>
              </a:endParaRPr>
            </a:p>
          </p:txBody>
        </p:sp>
        <p:sp>
          <p:nvSpPr>
            <p:cNvPr id="13" name="Rectangle 6"/>
            <p:cNvSpPr/>
            <p:nvPr/>
          </p:nvSpPr>
          <p:spPr bwMode="auto">
            <a:xfrm>
              <a:off x="2477875" y="4710885"/>
              <a:ext cx="1609607" cy="1557522"/>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72000" tIns="108000" rIns="91436" bIns="45718" numCol="1" rtlCol="0" anchor="t" anchorCtr="0" compatLnSpc="1">
              <a:prstTxWarp prst="textNoShape">
                <a:avLst/>
              </a:prstTxWarp>
              <a:normAutofit/>
            </a:bodyPr>
            <a:lstStyle/>
            <a:p>
              <a:pPr algn="l" defTabSz="914099" rtl="0" fontAlgn="base">
                <a:lnSpc>
                  <a:spcPct val="75000"/>
                </a:lnSpc>
                <a:spcBef>
                  <a:spcPct val="0"/>
                </a:spcBef>
                <a:spcAft>
                  <a:spcPct val="0"/>
                </a:spcAft>
              </a:pPr>
              <a:endParaRPr lang="en" sz="2000" dirty="0">
                <a:gradFill>
                  <a:gsLst>
                    <a:gs pos="0">
                      <a:srgbClr val="FFFFFF"/>
                    </a:gs>
                    <a:gs pos="100000">
                      <a:srgbClr val="FFFFFF"/>
                    </a:gs>
                  </a:gsLst>
                  <a:lin ang="5400000" scaled="0"/>
                </a:gradFill>
                <a:latin typeface="Segoe" pitchFamily="34" charset="0"/>
              </a:endParaRPr>
            </a:p>
          </p:txBody>
        </p:sp>
      </p:grpSp>
      <p:grpSp>
        <p:nvGrpSpPr>
          <p:cNvPr id="15" name="Gruppe 7"/>
          <p:cNvGrpSpPr/>
          <p:nvPr userDrawn="1"/>
        </p:nvGrpSpPr>
        <p:grpSpPr>
          <a:xfrm>
            <a:off x="515730" y="3051647"/>
            <a:ext cx="11161920" cy="1560191"/>
            <a:chOff x="2477880" y="3051647"/>
            <a:chExt cx="11161920" cy="1560191"/>
          </a:xfrm>
          <a:solidFill>
            <a:srgbClr val="7030A0"/>
          </a:solidFill>
        </p:grpSpPr>
        <p:sp>
          <p:nvSpPr>
            <p:cNvPr id="16" name="Rectangle 10"/>
            <p:cNvSpPr/>
            <p:nvPr/>
          </p:nvSpPr>
          <p:spPr bwMode="auto">
            <a:xfrm>
              <a:off x="4164690" y="3054316"/>
              <a:ext cx="9475110" cy="1557522"/>
            </a:xfrm>
            <a:prstGeom prst="rect">
              <a:avLst/>
            </a:prstGeom>
            <a:grpFill/>
            <a:ln>
              <a:noFill/>
              <a:headEnd type="none" w="med" len="med"/>
              <a:tailEnd type="none" w="med" len="med"/>
            </a:ln>
            <a:effectLst>
              <a:outerShdw blurRad="393700" dist="317500" dir="5400000" sx="90000" sy="-19000"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normAutofit/>
            </a:bodyPr>
            <a:lstStyle/>
            <a:p>
              <a:pPr marL="0" lvl="1" algn="ctr" defTabSz="914099" rtl="0" fontAlgn="base">
                <a:spcBef>
                  <a:spcPct val="0"/>
                </a:spcBef>
                <a:spcAft>
                  <a:spcPct val="0"/>
                </a:spcAft>
              </a:pPr>
              <a:endParaRPr lang="en" sz="2000" dirty="0">
                <a:solidFill>
                  <a:schemeClr val="tx1"/>
                </a:solidFill>
                <a:cs typeface="Arial" charset="0"/>
              </a:endParaRPr>
            </a:p>
          </p:txBody>
        </p:sp>
        <p:sp>
          <p:nvSpPr>
            <p:cNvPr id="18" name="Rectangle 6"/>
            <p:cNvSpPr/>
            <p:nvPr/>
          </p:nvSpPr>
          <p:spPr bwMode="auto">
            <a:xfrm>
              <a:off x="2477880" y="3051647"/>
              <a:ext cx="1609607" cy="1557522"/>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72000" tIns="108000" rIns="91436" bIns="45718" numCol="1" rtlCol="0" anchor="t" anchorCtr="0" compatLnSpc="1">
              <a:prstTxWarp prst="textNoShape">
                <a:avLst/>
              </a:prstTxWarp>
              <a:normAutofit/>
            </a:bodyPr>
            <a:lstStyle/>
            <a:p>
              <a:pPr algn="l" defTabSz="914099" rtl="0" fontAlgn="base">
                <a:lnSpc>
                  <a:spcPct val="75000"/>
                </a:lnSpc>
                <a:spcBef>
                  <a:spcPct val="0"/>
                </a:spcBef>
                <a:spcAft>
                  <a:spcPct val="0"/>
                </a:spcAft>
              </a:pPr>
              <a:endParaRPr lang="en" sz="2000" dirty="0">
                <a:gradFill>
                  <a:gsLst>
                    <a:gs pos="0">
                      <a:srgbClr val="FFFFFF"/>
                    </a:gs>
                    <a:gs pos="100000">
                      <a:srgbClr val="FFFFFF"/>
                    </a:gs>
                  </a:gsLst>
                  <a:lin ang="5400000" scaled="0"/>
                </a:gradFill>
                <a:latin typeface="Segoe" pitchFamily="34" charset="0"/>
              </a:endParaRPr>
            </a:p>
          </p:txBody>
        </p:sp>
      </p:grpSp>
      <p:sp>
        <p:nvSpPr>
          <p:cNvPr id="21" name="Text Placeholder 20"/>
          <p:cNvSpPr>
            <a:spLocks noGrp="1"/>
          </p:cNvSpPr>
          <p:nvPr>
            <p:ph type="body" sz="quarter" idx="10"/>
          </p:nvPr>
        </p:nvSpPr>
        <p:spPr>
          <a:xfrm>
            <a:off x="2201863" y="1400175"/>
            <a:ext cx="9475787" cy="1551194"/>
          </a:xfrm>
        </p:spPr>
        <p:txBody>
          <a:bodyPr/>
          <a:lstStyle>
            <a:lvl1pPr>
              <a:defRPr sz="2400"/>
            </a:lvl1pPr>
            <a:lvl2pPr>
              <a:defRPr sz="2000"/>
            </a:lvl2pPr>
            <a:lvl3pPr>
              <a:defRPr sz="18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2" name="Text Placeholder 20"/>
          <p:cNvSpPr>
            <a:spLocks noGrp="1"/>
          </p:cNvSpPr>
          <p:nvPr>
            <p:ph type="body" sz="quarter" idx="11"/>
          </p:nvPr>
        </p:nvSpPr>
        <p:spPr>
          <a:xfrm>
            <a:off x="2201863" y="3054500"/>
            <a:ext cx="9475787" cy="1551194"/>
          </a:xfrm>
        </p:spPr>
        <p:txBody>
          <a:bodyPr/>
          <a:lstStyle>
            <a:lvl1pPr>
              <a:defRPr sz="2400"/>
            </a:lvl1pPr>
            <a:lvl2pPr>
              <a:defRPr sz="2000"/>
            </a:lvl2pPr>
            <a:lvl3pPr>
              <a:defRPr sz="18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3" name="Text Placeholder 20"/>
          <p:cNvSpPr>
            <a:spLocks noGrp="1"/>
          </p:cNvSpPr>
          <p:nvPr>
            <p:ph type="body" sz="quarter" idx="12"/>
          </p:nvPr>
        </p:nvSpPr>
        <p:spPr>
          <a:xfrm>
            <a:off x="2201863" y="4717213"/>
            <a:ext cx="9475787" cy="1551194"/>
          </a:xfrm>
        </p:spPr>
        <p:txBody>
          <a:bodyPr/>
          <a:lstStyle>
            <a:lvl1pPr>
              <a:defRPr sz="2400"/>
            </a:lvl1pPr>
            <a:lvl2pPr>
              <a:defRPr sz="2000"/>
            </a:lvl2pPr>
            <a:lvl3pPr>
              <a:defRPr sz="18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5" name="Picture Placeholder 24"/>
          <p:cNvSpPr>
            <a:spLocks noGrp="1"/>
          </p:cNvSpPr>
          <p:nvPr>
            <p:ph type="pic" sz="quarter" idx="13" hasCustomPrompt="1"/>
          </p:nvPr>
        </p:nvSpPr>
        <p:spPr>
          <a:xfrm>
            <a:off x="515938" y="1966770"/>
            <a:ext cx="1609725" cy="886397"/>
          </a:xfrm>
        </p:spPr>
        <p:txBody>
          <a:bodyPr/>
          <a:lstStyle>
            <a:lvl1pPr marL="0" indent="0" algn="ctr">
              <a:buNone/>
              <a:defRPr baseline="0"/>
            </a:lvl1pPr>
          </a:lstStyle>
          <a:p>
            <a:r>
              <a:rPr lang="da-DK" dirty="0" smtClean="0"/>
              <a:t>Insert Picture</a:t>
            </a:r>
            <a:endParaRPr lang="en-US" dirty="0"/>
          </a:p>
        </p:txBody>
      </p:sp>
      <p:sp>
        <p:nvSpPr>
          <p:cNvPr id="26" name="Picture Placeholder 24"/>
          <p:cNvSpPr>
            <a:spLocks noGrp="1"/>
          </p:cNvSpPr>
          <p:nvPr>
            <p:ph type="pic" sz="quarter" idx="14" hasCustomPrompt="1"/>
          </p:nvPr>
        </p:nvSpPr>
        <p:spPr>
          <a:xfrm>
            <a:off x="515730" y="3612784"/>
            <a:ext cx="1609725" cy="886397"/>
          </a:xfrm>
        </p:spPr>
        <p:txBody>
          <a:bodyPr/>
          <a:lstStyle>
            <a:lvl1pPr marL="0" indent="0" algn="ctr">
              <a:buNone/>
              <a:defRPr baseline="0"/>
            </a:lvl1pPr>
          </a:lstStyle>
          <a:p>
            <a:r>
              <a:rPr lang="da-DK" dirty="0" smtClean="0"/>
              <a:t>Insert Picture</a:t>
            </a:r>
            <a:endParaRPr lang="en-US" dirty="0"/>
          </a:p>
        </p:txBody>
      </p:sp>
      <p:sp>
        <p:nvSpPr>
          <p:cNvPr id="27" name="Picture Placeholder 24"/>
          <p:cNvSpPr>
            <a:spLocks noGrp="1"/>
          </p:cNvSpPr>
          <p:nvPr>
            <p:ph type="pic" sz="quarter" idx="15" hasCustomPrompt="1"/>
          </p:nvPr>
        </p:nvSpPr>
        <p:spPr>
          <a:xfrm>
            <a:off x="515607" y="5264152"/>
            <a:ext cx="1609725" cy="886397"/>
          </a:xfrm>
        </p:spPr>
        <p:txBody>
          <a:bodyPr/>
          <a:lstStyle>
            <a:lvl1pPr marL="0" indent="0" algn="ctr">
              <a:buNone/>
              <a:defRPr baseline="0"/>
            </a:lvl1pPr>
          </a:lstStyle>
          <a:p>
            <a:r>
              <a:rPr lang="da-DK" dirty="0" smtClean="0"/>
              <a:t>Insert Picture</a:t>
            </a:r>
            <a:endParaRPr lang="en-US" dirty="0"/>
          </a:p>
        </p:txBody>
      </p:sp>
      <p:sp>
        <p:nvSpPr>
          <p:cNvPr id="29" name="Text Placeholder 28"/>
          <p:cNvSpPr>
            <a:spLocks noGrp="1"/>
          </p:cNvSpPr>
          <p:nvPr>
            <p:ph type="body" sz="quarter" idx="16" hasCustomPrompt="1"/>
          </p:nvPr>
        </p:nvSpPr>
        <p:spPr>
          <a:xfrm>
            <a:off x="515938" y="1400175"/>
            <a:ext cx="1609725" cy="276999"/>
          </a:xfrm>
        </p:spPr>
        <p:txBody>
          <a:bodyPr/>
          <a:lstStyle>
            <a:lvl1pPr marL="0" indent="0" algn="ctr">
              <a:buNone/>
              <a:defRPr sz="2000"/>
            </a:lvl1pPr>
          </a:lstStyle>
          <a:p>
            <a:pPr lvl="0"/>
            <a:r>
              <a:rPr lang="da-DK" dirty="0" smtClean="0"/>
              <a:t>Description</a:t>
            </a:r>
            <a:endParaRPr lang="en-US" dirty="0"/>
          </a:p>
        </p:txBody>
      </p:sp>
      <p:sp>
        <p:nvSpPr>
          <p:cNvPr id="30" name="Text Placeholder 28"/>
          <p:cNvSpPr>
            <a:spLocks noGrp="1"/>
          </p:cNvSpPr>
          <p:nvPr>
            <p:ph type="body" sz="quarter" idx="17" hasCustomPrompt="1"/>
          </p:nvPr>
        </p:nvSpPr>
        <p:spPr>
          <a:xfrm>
            <a:off x="515730" y="3051647"/>
            <a:ext cx="1609725" cy="276999"/>
          </a:xfrm>
        </p:spPr>
        <p:txBody>
          <a:bodyPr/>
          <a:lstStyle>
            <a:lvl1pPr marL="0" indent="0" algn="ctr">
              <a:buNone/>
              <a:defRPr sz="2000"/>
            </a:lvl1pPr>
          </a:lstStyle>
          <a:p>
            <a:pPr lvl="0"/>
            <a:r>
              <a:rPr lang="da-DK" dirty="0" smtClean="0"/>
              <a:t>Description</a:t>
            </a:r>
            <a:endParaRPr lang="en-US" dirty="0"/>
          </a:p>
        </p:txBody>
      </p:sp>
      <p:sp>
        <p:nvSpPr>
          <p:cNvPr id="31" name="Text Placeholder 28"/>
          <p:cNvSpPr>
            <a:spLocks noGrp="1"/>
          </p:cNvSpPr>
          <p:nvPr>
            <p:ph type="body" sz="quarter" idx="18" hasCustomPrompt="1"/>
          </p:nvPr>
        </p:nvSpPr>
        <p:spPr>
          <a:xfrm>
            <a:off x="515607" y="4696782"/>
            <a:ext cx="1609725" cy="276999"/>
          </a:xfrm>
        </p:spPr>
        <p:txBody>
          <a:bodyPr/>
          <a:lstStyle>
            <a:lvl1pPr marL="0" indent="0" algn="ctr">
              <a:buNone/>
              <a:defRPr sz="2000"/>
            </a:lvl1pPr>
          </a:lstStyle>
          <a:p>
            <a:pPr lvl="0"/>
            <a:r>
              <a:rPr lang="da-DK" dirty="0" smtClean="0"/>
              <a:t>Description</a:t>
            </a:r>
            <a:endParaRPr lang="en-US" dirty="0"/>
          </a:p>
        </p:txBody>
      </p:sp>
    </p:spTree>
    <p:extLst>
      <p:ext uri="{BB962C8B-B14F-4D97-AF65-F5344CB8AC3E}">
        <p14:creationId xmlns:p14="http://schemas.microsoft.com/office/powerpoint/2010/main" val="2298532991"/>
      </p:ext>
    </p:extLst>
  </p:cSld>
  <p:clrMapOvr>
    <a:masterClrMapping/>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REE BOXES - OTHER COLORS">
    <p:spTree>
      <p:nvGrpSpPr>
        <p:cNvPr id="1" name=""/>
        <p:cNvGrpSpPr/>
        <p:nvPr/>
      </p:nvGrpSpPr>
      <p:grpSpPr>
        <a:xfrm>
          <a:off x="0" y="0"/>
          <a:ext cx="0" cy="0"/>
          <a:chOff x="0" y="0"/>
          <a:chExt cx="0" cy="0"/>
        </a:xfrm>
      </p:grpSpPr>
      <p:grpSp>
        <p:nvGrpSpPr>
          <p:cNvPr id="24" name="Group 23"/>
          <p:cNvGrpSpPr/>
          <p:nvPr userDrawn="1"/>
        </p:nvGrpSpPr>
        <p:grpSpPr>
          <a:xfrm>
            <a:off x="0" y="0"/>
            <a:ext cx="12188825" cy="6962138"/>
            <a:chOff x="0" y="0"/>
            <a:chExt cx="12188825" cy="6962138"/>
          </a:xfrm>
        </p:grpSpPr>
        <p:pic>
          <p:nvPicPr>
            <p:cNvPr id="28" name="Picture 27"/>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28641"/>
            <a:stretch/>
          </p:blipFill>
          <p:spPr bwMode="auto">
            <a:xfrm rot="10800000">
              <a:off x="11269413" y="4973782"/>
              <a:ext cx="919412" cy="19883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2" name="Rectangle 31"/>
            <p:cNvSpPr/>
            <p:nvPr userDrawn="1"/>
          </p:nvSpPr>
          <p:spPr bwMode="auto">
            <a:xfrm>
              <a:off x="0" y="0"/>
              <a:ext cx="12188825" cy="6858000"/>
            </a:xfrm>
            <a:prstGeom prst="rect">
              <a:avLst/>
            </a:prstGeom>
            <a:solidFill>
              <a:srgbClr val="300349">
                <a:alpha val="66000"/>
              </a:srgbClr>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sp>
        <p:nvSpPr>
          <p:cNvPr id="2" name="Title 1"/>
          <p:cNvSpPr>
            <a:spLocks noGrp="1"/>
          </p:cNvSpPr>
          <p:nvPr>
            <p:ph type="title"/>
          </p:nvPr>
        </p:nvSpPr>
        <p:spPr/>
        <p:txBody>
          <a:bodyPr/>
          <a:lstStyle>
            <a:lvl1pPr>
              <a:defRPr>
                <a:solidFill>
                  <a:schemeClr val="tx1"/>
                </a:solidFill>
              </a:defRPr>
            </a:lvl1pPr>
          </a:lstStyle>
          <a:p>
            <a:r>
              <a:rPr lang="en-US" dirty="0" smtClean="0"/>
              <a:t>Click to edit Master title style</a:t>
            </a:r>
            <a:endParaRPr lang="en-US" dirty="0"/>
          </a:p>
        </p:txBody>
      </p:sp>
      <p:grpSp>
        <p:nvGrpSpPr>
          <p:cNvPr id="5" name="Gruppe 6"/>
          <p:cNvGrpSpPr/>
          <p:nvPr userDrawn="1"/>
        </p:nvGrpSpPr>
        <p:grpSpPr>
          <a:xfrm>
            <a:off x="515730" y="1400074"/>
            <a:ext cx="11161920" cy="1557522"/>
            <a:chOff x="2477880" y="1400074"/>
            <a:chExt cx="11161920" cy="1557522"/>
          </a:xfrm>
          <a:solidFill>
            <a:schemeClr val="accent4">
              <a:lumMod val="75000"/>
            </a:schemeClr>
          </a:solidFill>
        </p:grpSpPr>
        <p:sp>
          <p:nvSpPr>
            <p:cNvPr id="6" name="Rectangle 10"/>
            <p:cNvSpPr/>
            <p:nvPr/>
          </p:nvSpPr>
          <p:spPr bwMode="auto">
            <a:xfrm>
              <a:off x="4164690" y="1400074"/>
              <a:ext cx="9475110" cy="1557522"/>
            </a:xfrm>
            <a:prstGeom prst="rect">
              <a:avLst/>
            </a:prstGeom>
            <a:grpFill/>
            <a:ln>
              <a:noFill/>
              <a:headEnd type="none" w="med" len="med"/>
              <a:tailEnd type="none" w="med" len="med"/>
            </a:ln>
            <a:effectLst>
              <a:outerShdw blurRad="393700" dist="317500" dir="5400000" sx="90000" sy="-19000"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normAutofit/>
            </a:bodyPr>
            <a:lstStyle/>
            <a:p>
              <a:pPr marL="0" lvl="1" algn="ctr" defTabSz="914099" rtl="0" fontAlgn="base">
                <a:spcBef>
                  <a:spcPct val="0"/>
                </a:spcBef>
                <a:spcAft>
                  <a:spcPct val="0"/>
                </a:spcAft>
              </a:pPr>
              <a:endParaRPr lang="en" sz="2000" dirty="0">
                <a:solidFill>
                  <a:schemeClr val="tx1"/>
                </a:solidFill>
                <a:cs typeface="Arial" charset="0"/>
              </a:endParaRPr>
            </a:p>
          </p:txBody>
        </p:sp>
        <p:sp>
          <p:nvSpPr>
            <p:cNvPr id="8" name="Rectangle 6"/>
            <p:cNvSpPr/>
            <p:nvPr/>
          </p:nvSpPr>
          <p:spPr bwMode="auto">
            <a:xfrm>
              <a:off x="2477880" y="1400074"/>
              <a:ext cx="1609607" cy="1557522"/>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72000" tIns="108000" rIns="91436" bIns="45718" numCol="1" rtlCol="0" anchor="t" anchorCtr="0" compatLnSpc="1">
              <a:prstTxWarp prst="textNoShape">
                <a:avLst/>
              </a:prstTxWarp>
              <a:normAutofit/>
            </a:bodyPr>
            <a:lstStyle/>
            <a:p>
              <a:pPr algn="l" defTabSz="914099" rtl="0" fontAlgn="base">
                <a:lnSpc>
                  <a:spcPct val="75000"/>
                </a:lnSpc>
                <a:spcBef>
                  <a:spcPct val="0"/>
                </a:spcBef>
                <a:spcAft>
                  <a:spcPct val="0"/>
                </a:spcAft>
              </a:pPr>
              <a:endParaRPr lang="en" sz="2000" dirty="0">
                <a:gradFill>
                  <a:gsLst>
                    <a:gs pos="0">
                      <a:srgbClr val="FFFFFF"/>
                    </a:gs>
                    <a:gs pos="100000">
                      <a:srgbClr val="FFFFFF"/>
                    </a:gs>
                  </a:gsLst>
                  <a:lin ang="5400000" scaled="0"/>
                </a:gradFill>
                <a:latin typeface="Segoe" pitchFamily="34" charset="0"/>
              </a:endParaRPr>
            </a:p>
          </p:txBody>
        </p:sp>
      </p:grpSp>
      <p:grpSp>
        <p:nvGrpSpPr>
          <p:cNvPr id="10" name="Gruppe 8"/>
          <p:cNvGrpSpPr/>
          <p:nvPr userDrawn="1"/>
        </p:nvGrpSpPr>
        <p:grpSpPr>
          <a:xfrm>
            <a:off x="515725" y="4710885"/>
            <a:ext cx="11161925" cy="1557522"/>
            <a:chOff x="2477875" y="4710885"/>
            <a:chExt cx="11161925" cy="1557522"/>
          </a:xfrm>
          <a:solidFill>
            <a:srgbClr val="0070C0"/>
          </a:solidFill>
        </p:grpSpPr>
        <p:sp>
          <p:nvSpPr>
            <p:cNvPr id="11" name="Rectangle 10"/>
            <p:cNvSpPr/>
            <p:nvPr/>
          </p:nvSpPr>
          <p:spPr bwMode="auto">
            <a:xfrm>
              <a:off x="4164690" y="4710885"/>
              <a:ext cx="9475110" cy="1557522"/>
            </a:xfrm>
            <a:prstGeom prst="rect">
              <a:avLst/>
            </a:prstGeom>
            <a:grpFill/>
            <a:ln>
              <a:noFill/>
              <a:headEnd type="none" w="med" len="med"/>
              <a:tailEnd type="none" w="med" len="med"/>
            </a:ln>
            <a:effectLst>
              <a:outerShdw blurRad="393700" dist="317500" dir="5400000" sx="90000" sy="-19000"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normAutofit/>
            </a:bodyPr>
            <a:lstStyle/>
            <a:p>
              <a:pPr marL="0" lvl="1" algn="ctr" defTabSz="914099" rtl="0" fontAlgn="base">
                <a:spcBef>
                  <a:spcPct val="0"/>
                </a:spcBef>
                <a:spcAft>
                  <a:spcPct val="0"/>
                </a:spcAft>
              </a:pPr>
              <a:endParaRPr lang="en" sz="2000" dirty="0">
                <a:solidFill>
                  <a:schemeClr val="tx1"/>
                </a:solidFill>
                <a:cs typeface="Arial" charset="0"/>
              </a:endParaRPr>
            </a:p>
          </p:txBody>
        </p:sp>
        <p:sp>
          <p:nvSpPr>
            <p:cNvPr id="13" name="Rectangle 6"/>
            <p:cNvSpPr/>
            <p:nvPr/>
          </p:nvSpPr>
          <p:spPr bwMode="auto">
            <a:xfrm>
              <a:off x="2477875" y="4710885"/>
              <a:ext cx="1609607" cy="1557522"/>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72000" tIns="108000" rIns="91436" bIns="45718" numCol="1" rtlCol="0" anchor="t" anchorCtr="0" compatLnSpc="1">
              <a:prstTxWarp prst="textNoShape">
                <a:avLst/>
              </a:prstTxWarp>
              <a:normAutofit/>
            </a:bodyPr>
            <a:lstStyle/>
            <a:p>
              <a:pPr algn="l" defTabSz="914099" rtl="0" fontAlgn="base">
                <a:lnSpc>
                  <a:spcPct val="75000"/>
                </a:lnSpc>
                <a:spcBef>
                  <a:spcPct val="0"/>
                </a:spcBef>
                <a:spcAft>
                  <a:spcPct val="0"/>
                </a:spcAft>
              </a:pPr>
              <a:endParaRPr lang="en" sz="2000" dirty="0">
                <a:gradFill>
                  <a:gsLst>
                    <a:gs pos="0">
                      <a:srgbClr val="FFFFFF"/>
                    </a:gs>
                    <a:gs pos="100000">
                      <a:srgbClr val="FFFFFF"/>
                    </a:gs>
                  </a:gsLst>
                  <a:lin ang="5400000" scaled="0"/>
                </a:gradFill>
                <a:latin typeface="Segoe" pitchFamily="34" charset="0"/>
              </a:endParaRPr>
            </a:p>
          </p:txBody>
        </p:sp>
      </p:grpSp>
      <p:grpSp>
        <p:nvGrpSpPr>
          <p:cNvPr id="15" name="Gruppe 7"/>
          <p:cNvGrpSpPr/>
          <p:nvPr userDrawn="1"/>
        </p:nvGrpSpPr>
        <p:grpSpPr>
          <a:xfrm>
            <a:off x="515730" y="3051647"/>
            <a:ext cx="11161920" cy="1560191"/>
            <a:chOff x="2477880" y="3051647"/>
            <a:chExt cx="11161920" cy="1560191"/>
          </a:xfrm>
          <a:solidFill>
            <a:schemeClr val="accent1">
              <a:lumMod val="75000"/>
            </a:schemeClr>
          </a:solidFill>
        </p:grpSpPr>
        <p:sp>
          <p:nvSpPr>
            <p:cNvPr id="16" name="Rectangle 10"/>
            <p:cNvSpPr/>
            <p:nvPr/>
          </p:nvSpPr>
          <p:spPr bwMode="auto">
            <a:xfrm>
              <a:off x="4164690" y="3054316"/>
              <a:ext cx="9475110" cy="1557522"/>
            </a:xfrm>
            <a:prstGeom prst="rect">
              <a:avLst/>
            </a:prstGeom>
            <a:grpFill/>
            <a:ln>
              <a:noFill/>
              <a:headEnd type="none" w="med" len="med"/>
              <a:tailEnd type="none" w="med" len="med"/>
            </a:ln>
            <a:effectLst>
              <a:outerShdw blurRad="393700" dist="317500" dir="5400000" sx="90000" sy="-19000"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normAutofit/>
            </a:bodyPr>
            <a:lstStyle/>
            <a:p>
              <a:pPr marL="0" lvl="1" algn="ctr" defTabSz="914099" rtl="0" fontAlgn="base">
                <a:spcBef>
                  <a:spcPct val="0"/>
                </a:spcBef>
                <a:spcAft>
                  <a:spcPct val="0"/>
                </a:spcAft>
              </a:pPr>
              <a:endParaRPr lang="en" sz="2000" dirty="0">
                <a:solidFill>
                  <a:schemeClr val="tx1"/>
                </a:solidFill>
                <a:cs typeface="Arial" charset="0"/>
              </a:endParaRPr>
            </a:p>
          </p:txBody>
        </p:sp>
        <p:sp>
          <p:nvSpPr>
            <p:cNvPr id="18" name="Rectangle 6"/>
            <p:cNvSpPr/>
            <p:nvPr/>
          </p:nvSpPr>
          <p:spPr bwMode="auto">
            <a:xfrm>
              <a:off x="2477880" y="3051647"/>
              <a:ext cx="1609607" cy="1557522"/>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72000" tIns="108000" rIns="91436" bIns="45718" numCol="1" rtlCol="0" anchor="t" anchorCtr="0" compatLnSpc="1">
              <a:prstTxWarp prst="textNoShape">
                <a:avLst/>
              </a:prstTxWarp>
              <a:normAutofit/>
            </a:bodyPr>
            <a:lstStyle/>
            <a:p>
              <a:pPr algn="l" defTabSz="914099" rtl="0" fontAlgn="base">
                <a:lnSpc>
                  <a:spcPct val="75000"/>
                </a:lnSpc>
                <a:spcBef>
                  <a:spcPct val="0"/>
                </a:spcBef>
                <a:spcAft>
                  <a:spcPct val="0"/>
                </a:spcAft>
              </a:pPr>
              <a:endParaRPr lang="en" sz="2000" dirty="0">
                <a:gradFill>
                  <a:gsLst>
                    <a:gs pos="0">
                      <a:srgbClr val="FFFFFF"/>
                    </a:gs>
                    <a:gs pos="100000">
                      <a:srgbClr val="FFFFFF"/>
                    </a:gs>
                  </a:gsLst>
                  <a:lin ang="5400000" scaled="0"/>
                </a:gradFill>
                <a:latin typeface="Segoe" pitchFamily="34" charset="0"/>
              </a:endParaRPr>
            </a:p>
          </p:txBody>
        </p:sp>
      </p:grpSp>
      <p:sp>
        <p:nvSpPr>
          <p:cNvPr id="21" name="Text Placeholder 20"/>
          <p:cNvSpPr>
            <a:spLocks noGrp="1"/>
          </p:cNvSpPr>
          <p:nvPr>
            <p:ph type="body" sz="quarter" idx="10"/>
          </p:nvPr>
        </p:nvSpPr>
        <p:spPr>
          <a:xfrm>
            <a:off x="2201863" y="1400175"/>
            <a:ext cx="9475787" cy="1551194"/>
          </a:xfrm>
        </p:spPr>
        <p:txBody>
          <a:bodyPr/>
          <a:lstStyle>
            <a:lvl1pPr>
              <a:defRPr sz="2400"/>
            </a:lvl1pPr>
            <a:lvl2pPr>
              <a:defRPr sz="2000"/>
            </a:lvl2pPr>
            <a:lvl3pPr>
              <a:defRPr sz="18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2" name="Text Placeholder 20"/>
          <p:cNvSpPr>
            <a:spLocks noGrp="1"/>
          </p:cNvSpPr>
          <p:nvPr>
            <p:ph type="body" sz="quarter" idx="11"/>
          </p:nvPr>
        </p:nvSpPr>
        <p:spPr>
          <a:xfrm>
            <a:off x="2201863" y="3054500"/>
            <a:ext cx="9475787" cy="1551194"/>
          </a:xfrm>
        </p:spPr>
        <p:txBody>
          <a:bodyPr/>
          <a:lstStyle>
            <a:lvl1pPr>
              <a:defRPr sz="2400"/>
            </a:lvl1pPr>
            <a:lvl2pPr>
              <a:defRPr sz="2000"/>
            </a:lvl2pPr>
            <a:lvl3pPr>
              <a:defRPr sz="18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3" name="Text Placeholder 20"/>
          <p:cNvSpPr>
            <a:spLocks noGrp="1"/>
          </p:cNvSpPr>
          <p:nvPr>
            <p:ph type="body" sz="quarter" idx="12"/>
          </p:nvPr>
        </p:nvSpPr>
        <p:spPr>
          <a:xfrm>
            <a:off x="2201863" y="4717213"/>
            <a:ext cx="9475787" cy="1551194"/>
          </a:xfrm>
        </p:spPr>
        <p:txBody>
          <a:bodyPr/>
          <a:lstStyle>
            <a:lvl1pPr>
              <a:defRPr sz="2400"/>
            </a:lvl1pPr>
            <a:lvl2pPr>
              <a:defRPr sz="2000"/>
            </a:lvl2pPr>
            <a:lvl3pPr>
              <a:defRPr sz="18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5" name="Picture Placeholder 24"/>
          <p:cNvSpPr>
            <a:spLocks noGrp="1"/>
          </p:cNvSpPr>
          <p:nvPr>
            <p:ph type="pic" sz="quarter" idx="13" hasCustomPrompt="1"/>
          </p:nvPr>
        </p:nvSpPr>
        <p:spPr>
          <a:xfrm>
            <a:off x="515938" y="1966770"/>
            <a:ext cx="1609725" cy="886397"/>
          </a:xfrm>
        </p:spPr>
        <p:txBody>
          <a:bodyPr/>
          <a:lstStyle>
            <a:lvl1pPr marL="0" indent="0" algn="ctr">
              <a:buNone/>
              <a:defRPr baseline="0"/>
            </a:lvl1pPr>
          </a:lstStyle>
          <a:p>
            <a:r>
              <a:rPr lang="da-DK" dirty="0" smtClean="0"/>
              <a:t>Insert Picture</a:t>
            </a:r>
            <a:endParaRPr lang="en-US" dirty="0"/>
          </a:p>
        </p:txBody>
      </p:sp>
      <p:sp>
        <p:nvSpPr>
          <p:cNvPr id="26" name="Picture Placeholder 24"/>
          <p:cNvSpPr>
            <a:spLocks noGrp="1"/>
          </p:cNvSpPr>
          <p:nvPr>
            <p:ph type="pic" sz="quarter" idx="14" hasCustomPrompt="1"/>
          </p:nvPr>
        </p:nvSpPr>
        <p:spPr>
          <a:xfrm>
            <a:off x="515730" y="3612784"/>
            <a:ext cx="1609725" cy="886397"/>
          </a:xfrm>
        </p:spPr>
        <p:txBody>
          <a:bodyPr/>
          <a:lstStyle>
            <a:lvl1pPr marL="0" indent="0" algn="ctr">
              <a:buNone/>
              <a:defRPr baseline="0"/>
            </a:lvl1pPr>
          </a:lstStyle>
          <a:p>
            <a:r>
              <a:rPr lang="da-DK" dirty="0" smtClean="0"/>
              <a:t>Insert Picture</a:t>
            </a:r>
            <a:endParaRPr lang="en-US" dirty="0"/>
          </a:p>
        </p:txBody>
      </p:sp>
      <p:sp>
        <p:nvSpPr>
          <p:cNvPr id="27" name="Picture Placeholder 24"/>
          <p:cNvSpPr>
            <a:spLocks noGrp="1"/>
          </p:cNvSpPr>
          <p:nvPr>
            <p:ph type="pic" sz="quarter" idx="15" hasCustomPrompt="1"/>
          </p:nvPr>
        </p:nvSpPr>
        <p:spPr>
          <a:xfrm>
            <a:off x="515607" y="5264152"/>
            <a:ext cx="1609725" cy="886397"/>
          </a:xfrm>
        </p:spPr>
        <p:txBody>
          <a:bodyPr/>
          <a:lstStyle>
            <a:lvl1pPr marL="0" indent="0" algn="ctr">
              <a:buNone/>
              <a:defRPr baseline="0"/>
            </a:lvl1pPr>
          </a:lstStyle>
          <a:p>
            <a:r>
              <a:rPr lang="da-DK" dirty="0" smtClean="0"/>
              <a:t>Insert Picture</a:t>
            </a:r>
            <a:endParaRPr lang="en-US" dirty="0"/>
          </a:p>
        </p:txBody>
      </p:sp>
      <p:sp>
        <p:nvSpPr>
          <p:cNvPr id="29" name="Text Placeholder 28"/>
          <p:cNvSpPr>
            <a:spLocks noGrp="1"/>
          </p:cNvSpPr>
          <p:nvPr>
            <p:ph type="body" sz="quarter" idx="16" hasCustomPrompt="1"/>
          </p:nvPr>
        </p:nvSpPr>
        <p:spPr>
          <a:xfrm>
            <a:off x="515938" y="1400175"/>
            <a:ext cx="1609725" cy="276999"/>
          </a:xfrm>
        </p:spPr>
        <p:txBody>
          <a:bodyPr/>
          <a:lstStyle>
            <a:lvl1pPr marL="0" indent="0" algn="ctr">
              <a:buNone/>
              <a:defRPr sz="2000"/>
            </a:lvl1pPr>
          </a:lstStyle>
          <a:p>
            <a:pPr lvl="0"/>
            <a:r>
              <a:rPr lang="da-DK" dirty="0" smtClean="0"/>
              <a:t>Description</a:t>
            </a:r>
            <a:endParaRPr lang="en-US" dirty="0"/>
          </a:p>
        </p:txBody>
      </p:sp>
      <p:sp>
        <p:nvSpPr>
          <p:cNvPr id="30" name="Text Placeholder 28"/>
          <p:cNvSpPr>
            <a:spLocks noGrp="1"/>
          </p:cNvSpPr>
          <p:nvPr>
            <p:ph type="body" sz="quarter" idx="17" hasCustomPrompt="1"/>
          </p:nvPr>
        </p:nvSpPr>
        <p:spPr>
          <a:xfrm>
            <a:off x="515730" y="3051647"/>
            <a:ext cx="1609725" cy="276999"/>
          </a:xfrm>
        </p:spPr>
        <p:txBody>
          <a:bodyPr/>
          <a:lstStyle>
            <a:lvl1pPr marL="0" indent="0" algn="ctr">
              <a:buNone/>
              <a:defRPr sz="2000"/>
            </a:lvl1pPr>
          </a:lstStyle>
          <a:p>
            <a:pPr lvl="0"/>
            <a:r>
              <a:rPr lang="da-DK" dirty="0" smtClean="0"/>
              <a:t>Description</a:t>
            </a:r>
            <a:endParaRPr lang="en-US" dirty="0"/>
          </a:p>
        </p:txBody>
      </p:sp>
      <p:sp>
        <p:nvSpPr>
          <p:cNvPr id="31" name="Text Placeholder 28"/>
          <p:cNvSpPr>
            <a:spLocks noGrp="1"/>
          </p:cNvSpPr>
          <p:nvPr>
            <p:ph type="body" sz="quarter" idx="18" hasCustomPrompt="1"/>
          </p:nvPr>
        </p:nvSpPr>
        <p:spPr>
          <a:xfrm>
            <a:off x="515607" y="4696782"/>
            <a:ext cx="1609725" cy="276999"/>
          </a:xfrm>
        </p:spPr>
        <p:txBody>
          <a:bodyPr/>
          <a:lstStyle>
            <a:lvl1pPr marL="0" indent="0" algn="ctr">
              <a:buNone/>
              <a:defRPr sz="2000"/>
            </a:lvl1pPr>
          </a:lstStyle>
          <a:p>
            <a:pPr lvl="0"/>
            <a:r>
              <a:rPr lang="da-DK" dirty="0" smtClean="0"/>
              <a:t>Description</a:t>
            </a:r>
            <a:endParaRPr lang="en-US" dirty="0"/>
          </a:p>
        </p:txBody>
      </p:sp>
    </p:spTree>
    <p:extLst>
      <p:ext uri="{BB962C8B-B14F-4D97-AF65-F5344CB8AC3E}">
        <p14:creationId xmlns:p14="http://schemas.microsoft.com/office/powerpoint/2010/main" val="281823959"/>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FIVE BOXES">
    <p:spTree>
      <p:nvGrpSpPr>
        <p:cNvPr id="1" name=""/>
        <p:cNvGrpSpPr/>
        <p:nvPr/>
      </p:nvGrpSpPr>
      <p:grpSpPr>
        <a:xfrm>
          <a:off x="0" y="0"/>
          <a:ext cx="0" cy="0"/>
          <a:chOff x="0" y="0"/>
          <a:chExt cx="0" cy="0"/>
        </a:xfrm>
      </p:grpSpPr>
      <p:grpSp>
        <p:nvGrpSpPr>
          <p:cNvPr id="30" name="Group 29"/>
          <p:cNvGrpSpPr/>
          <p:nvPr userDrawn="1"/>
        </p:nvGrpSpPr>
        <p:grpSpPr>
          <a:xfrm>
            <a:off x="0" y="0"/>
            <a:ext cx="12188825" cy="6962138"/>
            <a:chOff x="0" y="0"/>
            <a:chExt cx="12188825" cy="6962138"/>
          </a:xfrm>
        </p:grpSpPr>
        <p:pic>
          <p:nvPicPr>
            <p:cNvPr id="31" name="Picture 30"/>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28641"/>
            <a:stretch/>
          </p:blipFill>
          <p:spPr bwMode="auto">
            <a:xfrm rot="10800000">
              <a:off x="11269413" y="4973782"/>
              <a:ext cx="919412" cy="19883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0" name="Rectangle 49"/>
            <p:cNvSpPr/>
            <p:nvPr userDrawn="1"/>
          </p:nvSpPr>
          <p:spPr bwMode="auto">
            <a:xfrm>
              <a:off x="0" y="0"/>
              <a:ext cx="12188825" cy="6858000"/>
            </a:xfrm>
            <a:prstGeom prst="rect">
              <a:avLst/>
            </a:prstGeom>
            <a:solidFill>
              <a:srgbClr val="300349">
                <a:alpha val="66000"/>
              </a:srgbClr>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sp>
        <p:nvSpPr>
          <p:cNvPr id="2" name="Title 1"/>
          <p:cNvSpPr>
            <a:spLocks noGrp="1"/>
          </p:cNvSpPr>
          <p:nvPr>
            <p:ph type="title"/>
          </p:nvPr>
        </p:nvSpPr>
        <p:spPr/>
        <p:txBody>
          <a:bodyPr/>
          <a:lstStyle>
            <a:lvl1pPr>
              <a:defRPr>
                <a:solidFill>
                  <a:schemeClr val="tx1"/>
                </a:solidFill>
              </a:defRPr>
            </a:lvl1pPr>
          </a:lstStyle>
          <a:p>
            <a:r>
              <a:rPr lang="en-US" dirty="0" smtClean="0"/>
              <a:t>Click to edit Master title style</a:t>
            </a:r>
            <a:endParaRPr lang="en-US" dirty="0"/>
          </a:p>
        </p:txBody>
      </p:sp>
      <p:grpSp>
        <p:nvGrpSpPr>
          <p:cNvPr id="5" name="Gruppe 6"/>
          <p:cNvGrpSpPr/>
          <p:nvPr userDrawn="1"/>
        </p:nvGrpSpPr>
        <p:grpSpPr>
          <a:xfrm>
            <a:off x="515731" y="1164539"/>
            <a:ext cx="11161919" cy="996762"/>
            <a:chOff x="2477881" y="1400074"/>
            <a:chExt cx="11161919" cy="1557522"/>
          </a:xfrm>
          <a:solidFill>
            <a:srgbClr val="7030A0"/>
          </a:solidFill>
        </p:grpSpPr>
        <p:sp>
          <p:nvSpPr>
            <p:cNvPr id="6" name="Rectangle 10"/>
            <p:cNvSpPr/>
            <p:nvPr/>
          </p:nvSpPr>
          <p:spPr bwMode="auto">
            <a:xfrm>
              <a:off x="3666259" y="1400074"/>
              <a:ext cx="9973541" cy="1557522"/>
            </a:xfrm>
            <a:prstGeom prst="rect">
              <a:avLst/>
            </a:prstGeom>
            <a:grpFill/>
            <a:ln>
              <a:noFill/>
              <a:headEnd type="none" w="med" len="med"/>
              <a:tailEnd type="none" w="med" len="med"/>
            </a:ln>
            <a:effectLst>
              <a:outerShdw blurRad="393700" dist="317500" dir="5400000" sx="90000" sy="-19000"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normAutofit/>
            </a:bodyPr>
            <a:lstStyle/>
            <a:p>
              <a:pPr marL="0" lvl="1" algn="ctr" defTabSz="914099" rtl="0" fontAlgn="base">
                <a:spcBef>
                  <a:spcPct val="0"/>
                </a:spcBef>
                <a:spcAft>
                  <a:spcPct val="0"/>
                </a:spcAft>
              </a:pPr>
              <a:endParaRPr lang="en" sz="2000" dirty="0">
                <a:solidFill>
                  <a:schemeClr val="tx1"/>
                </a:solidFill>
                <a:cs typeface="Arial" charset="0"/>
              </a:endParaRPr>
            </a:p>
          </p:txBody>
        </p:sp>
        <p:sp>
          <p:nvSpPr>
            <p:cNvPr id="8" name="Rectangle 6"/>
            <p:cNvSpPr/>
            <p:nvPr/>
          </p:nvSpPr>
          <p:spPr bwMode="auto">
            <a:xfrm>
              <a:off x="2477881" y="1400074"/>
              <a:ext cx="966706" cy="1557522"/>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72000" tIns="108000" rIns="91436" bIns="45718" numCol="1" rtlCol="0" anchor="t" anchorCtr="0" compatLnSpc="1">
              <a:prstTxWarp prst="textNoShape">
                <a:avLst/>
              </a:prstTxWarp>
              <a:normAutofit/>
            </a:bodyPr>
            <a:lstStyle/>
            <a:p>
              <a:pPr algn="l" defTabSz="914099" rtl="0" fontAlgn="base">
                <a:lnSpc>
                  <a:spcPct val="75000"/>
                </a:lnSpc>
                <a:spcBef>
                  <a:spcPct val="0"/>
                </a:spcBef>
                <a:spcAft>
                  <a:spcPct val="0"/>
                </a:spcAft>
              </a:pPr>
              <a:endParaRPr lang="en" sz="2000" dirty="0">
                <a:gradFill>
                  <a:gsLst>
                    <a:gs pos="0">
                      <a:srgbClr val="FFFFFF"/>
                    </a:gs>
                    <a:gs pos="100000">
                      <a:srgbClr val="FFFFFF"/>
                    </a:gs>
                  </a:gsLst>
                  <a:lin ang="5400000" scaled="0"/>
                </a:gradFill>
                <a:latin typeface="Segoe" pitchFamily="34" charset="0"/>
              </a:endParaRPr>
            </a:p>
          </p:txBody>
        </p:sp>
      </p:grpSp>
      <p:sp>
        <p:nvSpPr>
          <p:cNvPr id="21" name="Text Placeholder 20"/>
          <p:cNvSpPr>
            <a:spLocks noGrp="1"/>
          </p:cNvSpPr>
          <p:nvPr>
            <p:ph type="body" sz="quarter" idx="10"/>
          </p:nvPr>
        </p:nvSpPr>
        <p:spPr>
          <a:xfrm>
            <a:off x="1704109" y="1164640"/>
            <a:ext cx="9973541" cy="996661"/>
          </a:xfrm>
        </p:spPr>
        <p:txBody>
          <a:bodyPr/>
          <a:lstStyle>
            <a:lvl1pPr>
              <a:defRPr sz="2400"/>
            </a:lvl1pPr>
            <a:lvl2pPr>
              <a:defRPr sz="2000"/>
            </a:lvl2pPr>
            <a:lvl3pPr>
              <a:defRPr sz="1800"/>
            </a:lvl3pPr>
            <a:lvl4pPr>
              <a:defRPr sz="1600"/>
            </a:lvl4pPr>
            <a:lvl5pPr>
              <a:defRPr sz="1600"/>
            </a:lvl5pPr>
          </a:lstStyle>
          <a:p>
            <a:pPr lvl="0"/>
            <a:r>
              <a:rPr lang="en-US" dirty="0" smtClean="0"/>
              <a:t>Click to edit Master text styles</a:t>
            </a:r>
          </a:p>
          <a:p>
            <a:pPr lvl="1"/>
            <a:r>
              <a:rPr lang="en-US" dirty="0" smtClean="0"/>
              <a:t>Second level</a:t>
            </a:r>
          </a:p>
        </p:txBody>
      </p:sp>
      <p:sp>
        <p:nvSpPr>
          <p:cNvPr id="25" name="Picture Placeholder 24"/>
          <p:cNvSpPr>
            <a:spLocks noGrp="1"/>
          </p:cNvSpPr>
          <p:nvPr>
            <p:ph type="pic" sz="quarter" idx="13" hasCustomPrompt="1"/>
          </p:nvPr>
        </p:nvSpPr>
        <p:spPr>
          <a:xfrm>
            <a:off x="515938" y="1164539"/>
            <a:ext cx="966499" cy="996762"/>
          </a:xfrm>
        </p:spPr>
        <p:txBody>
          <a:bodyPr/>
          <a:lstStyle>
            <a:lvl1pPr marL="0" indent="0" algn="ctr">
              <a:buNone/>
              <a:defRPr sz="2400" baseline="0"/>
            </a:lvl1pPr>
          </a:lstStyle>
          <a:p>
            <a:r>
              <a:rPr lang="da-DK" dirty="0" smtClean="0"/>
              <a:t>Insert Picture</a:t>
            </a:r>
            <a:endParaRPr lang="en-US" dirty="0"/>
          </a:p>
        </p:txBody>
      </p:sp>
      <p:grpSp>
        <p:nvGrpSpPr>
          <p:cNvPr id="24" name="Gruppe 6"/>
          <p:cNvGrpSpPr/>
          <p:nvPr userDrawn="1"/>
        </p:nvGrpSpPr>
        <p:grpSpPr>
          <a:xfrm>
            <a:off x="513452" y="2285991"/>
            <a:ext cx="11161919" cy="996762"/>
            <a:chOff x="2477881" y="1400074"/>
            <a:chExt cx="11161919" cy="1557522"/>
          </a:xfrm>
          <a:solidFill>
            <a:srgbClr val="7030A0"/>
          </a:solidFill>
        </p:grpSpPr>
        <p:sp>
          <p:nvSpPr>
            <p:cNvPr id="28" name="Rectangle 10"/>
            <p:cNvSpPr/>
            <p:nvPr/>
          </p:nvSpPr>
          <p:spPr bwMode="auto">
            <a:xfrm>
              <a:off x="3666259" y="1400074"/>
              <a:ext cx="9973541" cy="1557522"/>
            </a:xfrm>
            <a:prstGeom prst="rect">
              <a:avLst/>
            </a:prstGeom>
            <a:grpFill/>
            <a:ln>
              <a:noFill/>
              <a:headEnd type="none" w="med" len="med"/>
              <a:tailEnd type="none" w="med" len="med"/>
            </a:ln>
            <a:effectLst>
              <a:outerShdw blurRad="393700" dist="317500" dir="5400000" sx="90000" sy="-19000"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normAutofit/>
            </a:bodyPr>
            <a:lstStyle/>
            <a:p>
              <a:pPr marL="0" lvl="1" algn="ctr" defTabSz="914099" rtl="0" fontAlgn="base">
                <a:spcBef>
                  <a:spcPct val="0"/>
                </a:spcBef>
                <a:spcAft>
                  <a:spcPct val="0"/>
                </a:spcAft>
              </a:pPr>
              <a:endParaRPr lang="en" sz="2000" dirty="0">
                <a:solidFill>
                  <a:schemeClr val="tx1"/>
                </a:solidFill>
                <a:cs typeface="Arial" charset="0"/>
              </a:endParaRPr>
            </a:p>
          </p:txBody>
        </p:sp>
        <p:sp>
          <p:nvSpPr>
            <p:cNvPr id="32" name="Rectangle 6"/>
            <p:cNvSpPr/>
            <p:nvPr/>
          </p:nvSpPr>
          <p:spPr bwMode="auto">
            <a:xfrm>
              <a:off x="2477881" y="1400074"/>
              <a:ext cx="966706" cy="1557522"/>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72000" tIns="108000" rIns="91436" bIns="45718" numCol="1" rtlCol="0" anchor="t" anchorCtr="0" compatLnSpc="1">
              <a:prstTxWarp prst="textNoShape">
                <a:avLst/>
              </a:prstTxWarp>
              <a:normAutofit/>
            </a:bodyPr>
            <a:lstStyle/>
            <a:p>
              <a:pPr algn="l" defTabSz="914099" rtl="0" fontAlgn="base">
                <a:lnSpc>
                  <a:spcPct val="75000"/>
                </a:lnSpc>
                <a:spcBef>
                  <a:spcPct val="0"/>
                </a:spcBef>
                <a:spcAft>
                  <a:spcPct val="0"/>
                </a:spcAft>
              </a:pPr>
              <a:endParaRPr lang="en" sz="2000" dirty="0">
                <a:gradFill>
                  <a:gsLst>
                    <a:gs pos="0">
                      <a:srgbClr val="FFFFFF"/>
                    </a:gs>
                    <a:gs pos="100000">
                      <a:srgbClr val="FFFFFF"/>
                    </a:gs>
                  </a:gsLst>
                  <a:lin ang="5400000" scaled="0"/>
                </a:gradFill>
                <a:latin typeface="Segoe" pitchFamily="34" charset="0"/>
              </a:endParaRPr>
            </a:p>
          </p:txBody>
        </p:sp>
      </p:grpSp>
      <p:sp>
        <p:nvSpPr>
          <p:cNvPr id="33" name="Text Placeholder 20"/>
          <p:cNvSpPr>
            <a:spLocks noGrp="1"/>
          </p:cNvSpPr>
          <p:nvPr>
            <p:ph type="body" sz="quarter" idx="14"/>
          </p:nvPr>
        </p:nvSpPr>
        <p:spPr>
          <a:xfrm>
            <a:off x="1701830" y="2286092"/>
            <a:ext cx="9973541" cy="996661"/>
          </a:xfrm>
        </p:spPr>
        <p:txBody>
          <a:bodyPr/>
          <a:lstStyle>
            <a:lvl1pPr>
              <a:defRPr sz="2400"/>
            </a:lvl1pPr>
            <a:lvl2pPr>
              <a:defRPr sz="2000"/>
            </a:lvl2pPr>
            <a:lvl3pPr>
              <a:defRPr sz="1800"/>
            </a:lvl3pPr>
            <a:lvl4pPr>
              <a:defRPr sz="1600"/>
            </a:lvl4pPr>
            <a:lvl5pPr>
              <a:defRPr sz="1600"/>
            </a:lvl5pPr>
          </a:lstStyle>
          <a:p>
            <a:pPr lvl="0"/>
            <a:r>
              <a:rPr lang="en-US" dirty="0" smtClean="0"/>
              <a:t>Click to edit Master text styles</a:t>
            </a:r>
          </a:p>
          <a:p>
            <a:pPr lvl="1"/>
            <a:r>
              <a:rPr lang="en-US" dirty="0" smtClean="0"/>
              <a:t>Second level</a:t>
            </a:r>
          </a:p>
        </p:txBody>
      </p:sp>
      <p:sp>
        <p:nvSpPr>
          <p:cNvPr id="34" name="Picture Placeholder 24"/>
          <p:cNvSpPr>
            <a:spLocks noGrp="1"/>
          </p:cNvSpPr>
          <p:nvPr>
            <p:ph type="pic" sz="quarter" idx="15" hasCustomPrompt="1"/>
          </p:nvPr>
        </p:nvSpPr>
        <p:spPr>
          <a:xfrm>
            <a:off x="513659" y="2285991"/>
            <a:ext cx="966499" cy="996762"/>
          </a:xfrm>
        </p:spPr>
        <p:txBody>
          <a:bodyPr/>
          <a:lstStyle>
            <a:lvl1pPr marL="0" indent="0" algn="ctr">
              <a:buNone/>
              <a:defRPr sz="2400" baseline="0"/>
            </a:lvl1pPr>
          </a:lstStyle>
          <a:p>
            <a:r>
              <a:rPr lang="da-DK" dirty="0" smtClean="0"/>
              <a:t>Insert Picture</a:t>
            </a:r>
            <a:endParaRPr lang="en-US" dirty="0"/>
          </a:p>
        </p:txBody>
      </p:sp>
      <p:grpSp>
        <p:nvGrpSpPr>
          <p:cNvPr id="35" name="Gruppe 6"/>
          <p:cNvGrpSpPr/>
          <p:nvPr userDrawn="1"/>
        </p:nvGrpSpPr>
        <p:grpSpPr>
          <a:xfrm>
            <a:off x="513452" y="3408968"/>
            <a:ext cx="11161919" cy="996762"/>
            <a:chOff x="2477881" y="1400074"/>
            <a:chExt cx="11161919" cy="1557522"/>
          </a:xfrm>
          <a:solidFill>
            <a:srgbClr val="7030A0"/>
          </a:solidFill>
        </p:grpSpPr>
        <p:sp>
          <p:nvSpPr>
            <p:cNvPr id="36" name="Rectangle 10"/>
            <p:cNvSpPr/>
            <p:nvPr/>
          </p:nvSpPr>
          <p:spPr bwMode="auto">
            <a:xfrm>
              <a:off x="3666259" y="1400074"/>
              <a:ext cx="9973541" cy="1557522"/>
            </a:xfrm>
            <a:prstGeom prst="rect">
              <a:avLst/>
            </a:prstGeom>
            <a:grpFill/>
            <a:ln>
              <a:noFill/>
              <a:headEnd type="none" w="med" len="med"/>
              <a:tailEnd type="none" w="med" len="med"/>
            </a:ln>
            <a:effectLst>
              <a:outerShdw blurRad="393700" dist="317500" dir="5400000" sx="90000" sy="-19000"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normAutofit/>
            </a:bodyPr>
            <a:lstStyle/>
            <a:p>
              <a:pPr marL="0" lvl="1" algn="ctr" defTabSz="914099" rtl="0" fontAlgn="base">
                <a:spcBef>
                  <a:spcPct val="0"/>
                </a:spcBef>
                <a:spcAft>
                  <a:spcPct val="0"/>
                </a:spcAft>
              </a:pPr>
              <a:endParaRPr lang="en" sz="2000" dirty="0">
                <a:solidFill>
                  <a:schemeClr val="tx1"/>
                </a:solidFill>
                <a:cs typeface="Arial" charset="0"/>
              </a:endParaRPr>
            </a:p>
          </p:txBody>
        </p:sp>
        <p:sp>
          <p:nvSpPr>
            <p:cNvPr id="37" name="Rectangle 6"/>
            <p:cNvSpPr/>
            <p:nvPr/>
          </p:nvSpPr>
          <p:spPr bwMode="auto">
            <a:xfrm>
              <a:off x="2477881" y="1400074"/>
              <a:ext cx="966706" cy="1557522"/>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72000" tIns="108000" rIns="91436" bIns="45718" numCol="1" rtlCol="0" anchor="t" anchorCtr="0" compatLnSpc="1">
              <a:prstTxWarp prst="textNoShape">
                <a:avLst/>
              </a:prstTxWarp>
              <a:normAutofit/>
            </a:bodyPr>
            <a:lstStyle/>
            <a:p>
              <a:pPr algn="l" defTabSz="914099" rtl="0" fontAlgn="base">
                <a:lnSpc>
                  <a:spcPct val="75000"/>
                </a:lnSpc>
                <a:spcBef>
                  <a:spcPct val="0"/>
                </a:spcBef>
                <a:spcAft>
                  <a:spcPct val="0"/>
                </a:spcAft>
              </a:pPr>
              <a:endParaRPr lang="en" sz="2000" dirty="0">
                <a:gradFill>
                  <a:gsLst>
                    <a:gs pos="0">
                      <a:srgbClr val="FFFFFF"/>
                    </a:gs>
                    <a:gs pos="100000">
                      <a:srgbClr val="FFFFFF"/>
                    </a:gs>
                  </a:gsLst>
                  <a:lin ang="5400000" scaled="0"/>
                </a:gradFill>
                <a:latin typeface="Segoe" pitchFamily="34" charset="0"/>
              </a:endParaRPr>
            </a:p>
          </p:txBody>
        </p:sp>
      </p:grpSp>
      <p:sp>
        <p:nvSpPr>
          <p:cNvPr id="38" name="Text Placeholder 20"/>
          <p:cNvSpPr>
            <a:spLocks noGrp="1"/>
          </p:cNvSpPr>
          <p:nvPr>
            <p:ph type="body" sz="quarter" idx="16"/>
          </p:nvPr>
        </p:nvSpPr>
        <p:spPr>
          <a:xfrm>
            <a:off x="1701830" y="3409069"/>
            <a:ext cx="9973541" cy="996661"/>
          </a:xfrm>
        </p:spPr>
        <p:txBody>
          <a:bodyPr/>
          <a:lstStyle>
            <a:lvl1pPr>
              <a:defRPr sz="2400"/>
            </a:lvl1pPr>
            <a:lvl2pPr>
              <a:defRPr sz="2000"/>
            </a:lvl2pPr>
            <a:lvl3pPr>
              <a:defRPr sz="1800"/>
            </a:lvl3pPr>
            <a:lvl4pPr>
              <a:defRPr sz="1600"/>
            </a:lvl4pPr>
            <a:lvl5pPr>
              <a:defRPr sz="1600"/>
            </a:lvl5pPr>
          </a:lstStyle>
          <a:p>
            <a:pPr lvl="0"/>
            <a:r>
              <a:rPr lang="en-US" dirty="0" smtClean="0"/>
              <a:t>Click to edit Master text styles</a:t>
            </a:r>
          </a:p>
          <a:p>
            <a:pPr lvl="1"/>
            <a:r>
              <a:rPr lang="en-US" dirty="0" smtClean="0"/>
              <a:t>Second level</a:t>
            </a:r>
          </a:p>
        </p:txBody>
      </p:sp>
      <p:sp>
        <p:nvSpPr>
          <p:cNvPr id="39" name="Picture Placeholder 24"/>
          <p:cNvSpPr>
            <a:spLocks noGrp="1"/>
          </p:cNvSpPr>
          <p:nvPr>
            <p:ph type="pic" sz="quarter" idx="17" hasCustomPrompt="1"/>
          </p:nvPr>
        </p:nvSpPr>
        <p:spPr>
          <a:xfrm>
            <a:off x="513659" y="3408968"/>
            <a:ext cx="966499" cy="996762"/>
          </a:xfrm>
        </p:spPr>
        <p:txBody>
          <a:bodyPr/>
          <a:lstStyle>
            <a:lvl1pPr marL="0" indent="0" algn="ctr">
              <a:buNone/>
              <a:defRPr sz="2400" baseline="0"/>
            </a:lvl1pPr>
          </a:lstStyle>
          <a:p>
            <a:r>
              <a:rPr lang="da-DK" dirty="0" smtClean="0"/>
              <a:t>Insert Picture</a:t>
            </a:r>
            <a:endParaRPr lang="en-US" dirty="0"/>
          </a:p>
        </p:txBody>
      </p:sp>
      <p:grpSp>
        <p:nvGrpSpPr>
          <p:cNvPr id="40" name="Gruppe 6"/>
          <p:cNvGrpSpPr/>
          <p:nvPr userDrawn="1"/>
        </p:nvGrpSpPr>
        <p:grpSpPr>
          <a:xfrm>
            <a:off x="513452" y="4544276"/>
            <a:ext cx="11161919" cy="996762"/>
            <a:chOff x="2477881" y="1400074"/>
            <a:chExt cx="11161919" cy="1557522"/>
          </a:xfrm>
          <a:solidFill>
            <a:srgbClr val="7030A0"/>
          </a:solidFill>
        </p:grpSpPr>
        <p:sp>
          <p:nvSpPr>
            <p:cNvPr id="41" name="Rectangle 10"/>
            <p:cNvSpPr/>
            <p:nvPr/>
          </p:nvSpPr>
          <p:spPr bwMode="auto">
            <a:xfrm>
              <a:off x="3666259" y="1400074"/>
              <a:ext cx="9973541" cy="1557522"/>
            </a:xfrm>
            <a:prstGeom prst="rect">
              <a:avLst/>
            </a:prstGeom>
            <a:grpFill/>
            <a:ln>
              <a:noFill/>
              <a:headEnd type="none" w="med" len="med"/>
              <a:tailEnd type="none" w="med" len="med"/>
            </a:ln>
            <a:effectLst>
              <a:outerShdw blurRad="393700" dist="317500" dir="5400000" sx="90000" sy="-19000"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normAutofit/>
            </a:bodyPr>
            <a:lstStyle/>
            <a:p>
              <a:pPr marL="0" lvl="1" algn="ctr" defTabSz="914099" rtl="0" fontAlgn="base">
                <a:spcBef>
                  <a:spcPct val="0"/>
                </a:spcBef>
                <a:spcAft>
                  <a:spcPct val="0"/>
                </a:spcAft>
              </a:pPr>
              <a:endParaRPr lang="en" sz="2000" dirty="0">
                <a:solidFill>
                  <a:schemeClr val="tx1"/>
                </a:solidFill>
                <a:cs typeface="Arial" charset="0"/>
              </a:endParaRPr>
            </a:p>
          </p:txBody>
        </p:sp>
        <p:sp>
          <p:nvSpPr>
            <p:cNvPr id="42" name="Rectangle 6"/>
            <p:cNvSpPr/>
            <p:nvPr/>
          </p:nvSpPr>
          <p:spPr bwMode="auto">
            <a:xfrm>
              <a:off x="2477881" y="1400074"/>
              <a:ext cx="966706" cy="1557522"/>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72000" tIns="108000" rIns="91436" bIns="45718" numCol="1" rtlCol="0" anchor="t" anchorCtr="0" compatLnSpc="1">
              <a:prstTxWarp prst="textNoShape">
                <a:avLst/>
              </a:prstTxWarp>
              <a:normAutofit/>
            </a:bodyPr>
            <a:lstStyle/>
            <a:p>
              <a:pPr algn="l" defTabSz="914099" rtl="0" fontAlgn="base">
                <a:lnSpc>
                  <a:spcPct val="75000"/>
                </a:lnSpc>
                <a:spcBef>
                  <a:spcPct val="0"/>
                </a:spcBef>
                <a:spcAft>
                  <a:spcPct val="0"/>
                </a:spcAft>
              </a:pPr>
              <a:endParaRPr lang="en" sz="2000" dirty="0">
                <a:gradFill>
                  <a:gsLst>
                    <a:gs pos="0">
                      <a:srgbClr val="FFFFFF"/>
                    </a:gs>
                    <a:gs pos="100000">
                      <a:srgbClr val="FFFFFF"/>
                    </a:gs>
                  </a:gsLst>
                  <a:lin ang="5400000" scaled="0"/>
                </a:gradFill>
                <a:latin typeface="Segoe" pitchFamily="34" charset="0"/>
              </a:endParaRPr>
            </a:p>
          </p:txBody>
        </p:sp>
      </p:grpSp>
      <p:sp>
        <p:nvSpPr>
          <p:cNvPr id="43" name="Text Placeholder 20"/>
          <p:cNvSpPr>
            <a:spLocks noGrp="1"/>
          </p:cNvSpPr>
          <p:nvPr>
            <p:ph type="body" sz="quarter" idx="18"/>
          </p:nvPr>
        </p:nvSpPr>
        <p:spPr>
          <a:xfrm>
            <a:off x="1701830" y="4544377"/>
            <a:ext cx="9973541" cy="996661"/>
          </a:xfrm>
        </p:spPr>
        <p:txBody>
          <a:bodyPr/>
          <a:lstStyle>
            <a:lvl1pPr>
              <a:defRPr sz="2400"/>
            </a:lvl1pPr>
            <a:lvl2pPr>
              <a:defRPr sz="2000"/>
            </a:lvl2pPr>
            <a:lvl3pPr>
              <a:defRPr sz="1800"/>
            </a:lvl3pPr>
            <a:lvl4pPr>
              <a:defRPr sz="1600"/>
            </a:lvl4pPr>
            <a:lvl5pPr>
              <a:defRPr sz="1600"/>
            </a:lvl5pPr>
          </a:lstStyle>
          <a:p>
            <a:pPr lvl="0"/>
            <a:r>
              <a:rPr lang="en-US" dirty="0" smtClean="0"/>
              <a:t>Click to edit Master text styles</a:t>
            </a:r>
          </a:p>
          <a:p>
            <a:pPr lvl="1"/>
            <a:r>
              <a:rPr lang="en-US" dirty="0" smtClean="0"/>
              <a:t>Second level</a:t>
            </a:r>
          </a:p>
        </p:txBody>
      </p:sp>
      <p:sp>
        <p:nvSpPr>
          <p:cNvPr id="44" name="Picture Placeholder 24"/>
          <p:cNvSpPr>
            <a:spLocks noGrp="1"/>
          </p:cNvSpPr>
          <p:nvPr>
            <p:ph type="pic" sz="quarter" idx="19" hasCustomPrompt="1"/>
          </p:nvPr>
        </p:nvSpPr>
        <p:spPr>
          <a:xfrm>
            <a:off x="513659" y="4544276"/>
            <a:ext cx="966499" cy="996762"/>
          </a:xfrm>
        </p:spPr>
        <p:txBody>
          <a:bodyPr/>
          <a:lstStyle>
            <a:lvl1pPr marL="0" indent="0" algn="ctr">
              <a:buNone/>
              <a:defRPr sz="2400" baseline="0"/>
            </a:lvl1pPr>
          </a:lstStyle>
          <a:p>
            <a:r>
              <a:rPr lang="da-DK" dirty="0" smtClean="0"/>
              <a:t>Insert Picture</a:t>
            </a:r>
            <a:endParaRPr lang="en-US" dirty="0"/>
          </a:p>
        </p:txBody>
      </p:sp>
      <p:grpSp>
        <p:nvGrpSpPr>
          <p:cNvPr id="45" name="Gruppe 6"/>
          <p:cNvGrpSpPr/>
          <p:nvPr userDrawn="1"/>
        </p:nvGrpSpPr>
        <p:grpSpPr>
          <a:xfrm>
            <a:off x="513452" y="5693443"/>
            <a:ext cx="11161919" cy="996762"/>
            <a:chOff x="2477881" y="1400074"/>
            <a:chExt cx="11161919" cy="1557522"/>
          </a:xfrm>
          <a:solidFill>
            <a:srgbClr val="7030A0"/>
          </a:solidFill>
        </p:grpSpPr>
        <p:sp>
          <p:nvSpPr>
            <p:cNvPr id="46" name="Rectangle 10"/>
            <p:cNvSpPr/>
            <p:nvPr/>
          </p:nvSpPr>
          <p:spPr bwMode="auto">
            <a:xfrm>
              <a:off x="3666259" y="1400074"/>
              <a:ext cx="9973541" cy="1557522"/>
            </a:xfrm>
            <a:prstGeom prst="rect">
              <a:avLst/>
            </a:prstGeom>
            <a:grpFill/>
            <a:ln>
              <a:noFill/>
              <a:headEnd type="none" w="med" len="med"/>
              <a:tailEnd type="none" w="med" len="med"/>
            </a:ln>
            <a:effectLst>
              <a:outerShdw blurRad="393700" dist="317500" dir="5400000" sx="90000" sy="-19000"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normAutofit/>
            </a:bodyPr>
            <a:lstStyle/>
            <a:p>
              <a:pPr marL="0" lvl="1" algn="ctr" defTabSz="914099" rtl="0" fontAlgn="base">
                <a:spcBef>
                  <a:spcPct val="0"/>
                </a:spcBef>
                <a:spcAft>
                  <a:spcPct val="0"/>
                </a:spcAft>
              </a:pPr>
              <a:endParaRPr lang="en" sz="2000" dirty="0">
                <a:solidFill>
                  <a:schemeClr val="tx1"/>
                </a:solidFill>
                <a:cs typeface="Arial" charset="0"/>
              </a:endParaRPr>
            </a:p>
          </p:txBody>
        </p:sp>
        <p:sp>
          <p:nvSpPr>
            <p:cNvPr id="47" name="Rectangle 6"/>
            <p:cNvSpPr/>
            <p:nvPr/>
          </p:nvSpPr>
          <p:spPr bwMode="auto">
            <a:xfrm>
              <a:off x="2477881" y="1400074"/>
              <a:ext cx="966706" cy="1557522"/>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72000" tIns="108000" rIns="91436" bIns="45718" numCol="1" rtlCol="0" anchor="t" anchorCtr="0" compatLnSpc="1">
              <a:prstTxWarp prst="textNoShape">
                <a:avLst/>
              </a:prstTxWarp>
              <a:normAutofit/>
            </a:bodyPr>
            <a:lstStyle/>
            <a:p>
              <a:pPr algn="l" defTabSz="914099" rtl="0" fontAlgn="base">
                <a:lnSpc>
                  <a:spcPct val="75000"/>
                </a:lnSpc>
                <a:spcBef>
                  <a:spcPct val="0"/>
                </a:spcBef>
                <a:spcAft>
                  <a:spcPct val="0"/>
                </a:spcAft>
              </a:pPr>
              <a:endParaRPr lang="en" sz="2000" dirty="0">
                <a:gradFill>
                  <a:gsLst>
                    <a:gs pos="0">
                      <a:srgbClr val="FFFFFF"/>
                    </a:gs>
                    <a:gs pos="100000">
                      <a:srgbClr val="FFFFFF"/>
                    </a:gs>
                  </a:gsLst>
                  <a:lin ang="5400000" scaled="0"/>
                </a:gradFill>
                <a:latin typeface="Segoe" pitchFamily="34" charset="0"/>
              </a:endParaRPr>
            </a:p>
          </p:txBody>
        </p:sp>
      </p:grpSp>
      <p:sp>
        <p:nvSpPr>
          <p:cNvPr id="48" name="Text Placeholder 20"/>
          <p:cNvSpPr>
            <a:spLocks noGrp="1"/>
          </p:cNvSpPr>
          <p:nvPr>
            <p:ph type="body" sz="quarter" idx="20"/>
          </p:nvPr>
        </p:nvSpPr>
        <p:spPr>
          <a:xfrm>
            <a:off x="1701830" y="5693544"/>
            <a:ext cx="9973541" cy="996661"/>
          </a:xfrm>
        </p:spPr>
        <p:txBody>
          <a:bodyPr/>
          <a:lstStyle>
            <a:lvl1pPr>
              <a:defRPr sz="2400"/>
            </a:lvl1pPr>
            <a:lvl2pPr>
              <a:defRPr sz="2000"/>
            </a:lvl2pPr>
            <a:lvl3pPr>
              <a:defRPr sz="1800"/>
            </a:lvl3pPr>
            <a:lvl4pPr>
              <a:defRPr sz="1600"/>
            </a:lvl4pPr>
            <a:lvl5pPr>
              <a:defRPr sz="1600"/>
            </a:lvl5pPr>
          </a:lstStyle>
          <a:p>
            <a:pPr lvl="0"/>
            <a:r>
              <a:rPr lang="en-US" dirty="0" smtClean="0"/>
              <a:t>Click to edit Master text styles</a:t>
            </a:r>
          </a:p>
          <a:p>
            <a:pPr lvl="1"/>
            <a:r>
              <a:rPr lang="en-US" dirty="0" smtClean="0"/>
              <a:t>Second level</a:t>
            </a:r>
          </a:p>
        </p:txBody>
      </p:sp>
      <p:sp>
        <p:nvSpPr>
          <p:cNvPr id="49" name="Picture Placeholder 24"/>
          <p:cNvSpPr>
            <a:spLocks noGrp="1"/>
          </p:cNvSpPr>
          <p:nvPr>
            <p:ph type="pic" sz="quarter" idx="21" hasCustomPrompt="1"/>
          </p:nvPr>
        </p:nvSpPr>
        <p:spPr>
          <a:xfrm>
            <a:off x="513659" y="5693443"/>
            <a:ext cx="966499" cy="996762"/>
          </a:xfrm>
        </p:spPr>
        <p:txBody>
          <a:bodyPr/>
          <a:lstStyle>
            <a:lvl1pPr marL="0" indent="0" algn="ctr">
              <a:buNone/>
              <a:defRPr sz="2400" baseline="0"/>
            </a:lvl1pPr>
          </a:lstStyle>
          <a:p>
            <a:r>
              <a:rPr lang="da-DK" dirty="0" smtClean="0"/>
              <a:t>Insert Picture</a:t>
            </a:r>
            <a:endParaRPr lang="en-US" dirty="0"/>
          </a:p>
        </p:txBody>
      </p:sp>
    </p:spTree>
    <p:extLst>
      <p:ext uri="{BB962C8B-B14F-4D97-AF65-F5344CB8AC3E}">
        <p14:creationId xmlns:p14="http://schemas.microsoft.com/office/powerpoint/2010/main" val="2818239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500"/>
                                        <p:tgtEl>
                                          <p:spTgt spid="24"/>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3">
                                            <p:txEl>
                                              <p:pRg st="0" end="0"/>
                                            </p:txEl>
                                          </p:spTgt>
                                        </p:tgtEl>
                                        <p:attrNameLst>
                                          <p:attrName>style.visibility</p:attrName>
                                        </p:attrNameLst>
                                      </p:cBhvr>
                                      <p:to>
                                        <p:strVal val="visible"/>
                                      </p:to>
                                    </p:set>
                                    <p:animEffect transition="in" filter="wipe(left)">
                                      <p:cBhvr>
                                        <p:cTn id="10" dur="500"/>
                                        <p:tgtEl>
                                          <p:spTgt spid="33">
                                            <p:txEl>
                                              <p:pRg st="0" end="0"/>
                                            </p:txEl>
                                          </p:spTgt>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33">
                                            <p:txEl>
                                              <p:pRg st="1" end="1"/>
                                            </p:txEl>
                                          </p:spTgt>
                                        </p:tgtEl>
                                        <p:attrNameLst>
                                          <p:attrName>style.visibility</p:attrName>
                                        </p:attrNameLst>
                                      </p:cBhvr>
                                      <p:to>
                                        <p:strVal val="visible"/>
                                      </p:to>
                                    </p:set>
                                    <p:animEffect transition="in" filter="wipe(left)">
                                      <p:cBhvr>
                                        <p:cTn id="13" dur="500"/>
                                        <p:tgtEl>
                                          <p:spTgt spid="33">
                                            <p:txEl>
                                              <p:pRg st="1" end="1"/>
                                            </p:txEl>
                                          </p:spTgt>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34"/>
                                        </p:tgtEl>
                                        <p:attrNameLst>
                                          <p:attrName>style.visibility</p:attrName>
                                        </p:attrNameLst>
                                      </p:cBhvr>
                                      <p:to>
                                        <p:strVal val="visible"/>
                                      </p:to>
                                    </p:set>
                                    <p:animEffect transition="in" filter="wipe(left)">
                                      <p:cBhvr>
                                        <p:cTn id="16" dur="500"/>
                                        <p:tgtEl>
                                          <p:spTgt spid="34"/>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35"/>
                                        </p:tgtEl>
                                        <p:attrNameLst>
                                          <p:attrName>style.visibility</p:attrName>
                                        </p:attrNameLst>
                                      </p:cBhvr>
                                      <p:to>
                                        <p:strVal val="visible"/>
                                      </p:to>
                                    </p:set>
                                    <p:animEffect transition="in" filter="wipe(left)">
                                      <p:cBhvr>
                                        <p:cTn id="21" dur="500"/>
                                        <p:tgtEl>
                                          <p:spTgt spid="35"/>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38">
                                            <p:txEl>
                                              <p:pRg st="0" end="0"/>
                                            </p:txEl>
                                          </p:spTgt>
                                        </p:tgtEl>
                                        <p:attrNameLst>
                                          <p:attrName>style.visibility</p:attrName>
                                        </p:attrNameLst>
                                      </p:cBhvr>
                                      <p:to>
                                        <p:strVal val="visible"/>
                                      </p:to>
                                    </p:set>
                                    <p:animEffect transition="in" filter="wipe(left)">
                                      <p:cBhvr>
                                        <p:cTn id="24" dur="500"/>
                                        <p:tgtEl>
                                          <p:spTgt spid="38">
                                            <p:txEl>
                                              <p:pRg st="0" end="0"/>
                                            </p:txEl>
                                          </p:spTgt>
                                        </p:tgtEl>
                                      </p:cBhvr>
                                    </p:animEffect>
                                  </p:childTnLst>
                                </p:cTn>
                              </p:par>
                              <p:par>
                                <p:cTn id="25" presetID="22" presetClass="entr" presetSubtype="8" fill="hold" grpId="0" nodeType="withEffect">
                                  <p:stCondLst>
                                    <p:cond delay="0"/>
                                  </p:stCondLst>
                                  <p:childTnLst>
                                    <p:set>
                                      <p:cBhvr>
                                        <p:cTn id="26" dur="1" fill="hold">
                                          <p:stCondLst>
                                            <p:cond delay="0"/>
                                          </p:stCondLst>
                                        </p:cTn>
                                        <p:tgtEl>
                                          <p:spTgt spid="38">
                                            <p:txEl>
                                              <p:pRg st="1" end="1"/>
                                            </p:txEl>
                                          </p:spTgt>
                                        </p:tgtEl>
                                        <p:attrNameLst>
                                          <p:attrName>style.visibility</p:attrName>
                                        </p:attrNameLst>
                                      </p:cBhvr>
                                      <p:to>
                                        <p:strVal val="visible"/>
                                      </p:to>
                                    </p:set>
                                    <p:animEffect transition="in" filter="wipe(left)">
                                      <p:cBhvr>
                                        <p:cTn id="27" dur="500"/>
                                        <p:tgtEl>
                                          <p:spTgt spid="38">
                                            <p:txEl>
                                              <p:pRg st="1" end="1"/>
                                            </p:txEl>
                                          </p:spTgt>
                                        </p:tgtEl>
                                      </p:cBhvr>
                                    </p:animEffect>
                                  </p:childTnLst>
                                </p:cTn>
                              </p:par>
                              <p:par>
                                <p:cTn id="28" presetID="22" presetClass="entr" presetSubtype="8" fill="hold" grpId="0" nodeType="withEffect">
                                  <p:stCondLst>
                                    <p:cond delay="0"/>
                                  </p:stCondLst>
                                  <p:childTnLst>
                                    <p:set>
                                      <p:cBhvr>
                                        <p:cTn id="29" dur="1" fill="hold">
                                          <p:stCondLst>
                                            <p:cond delay="0"/>
                                          </p:stCondLst>
                                        </p:cTn>
                                        <p:tgtEl>
                                          <p:spTgt spid="39"/>
                                        </p:tgtEl>
                                        <p:attrNameLst>
                                          <p:attrName>style.visibility</p:attrName>
                                        </p:attrNameLst>
                                      </p:cBhvr>
                                      <p:to>
                                        <p:strVal val="visible"/>
                                      </p:to>
                                    </p:set>
                                    <p:animEffect transition="in" filter="wipe(left)">
                                      <p:cBhvr>
                                        <p:cTn id="30" dur="500"/>
                                        <p:tgtEl>
                                          <p:spTgt spid="39"/>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40"/>
                                        </p:tgtEl>
                                        <p:attrNameLst>
                                          <p:attrName>style.visibility</p:attrName>
                                        </p:attrNameLst>
                                      </p:cBhvr>
                                      <p:to>
                                        <p:strVal val="visible"/>
                                      </p:to>
                                    </p:set>
                                    <p:animEffect transition="in" filter="wipe(left)">
                                      <p:cBhvr>
                                        <p:cTn id="35" dur="500"/>
                                        <p:tgtEl>
                                          <p:spTgt spid="40"/>
                                        </p:tgtEl>
                                      </p:cBhvr>
                                    </p:animEffect>
                                  </p:childTnLst>
                                </p:cTn>
                              </p:par>
                              <p:par>
                                <p:cTn id="36" presetID="22" presetClass="entr" presetSubtype="8" fill="hold" grpId="0" nodeType="withEffect">
                                  <p:stCondLst>
                                    <p:cond delay="0"/>
                                  </p:stCondLst>
                                  <p:childTnLst>
                                    <p:set>
                                      <p:cBhvr>
                                        <p:cTn id="37" dur="1" fill="hold">
                                          <p:stCondLst>
                                            <p:cond delay="0"/>
                                          </p:stCondLst>
                                        </p:cTn>
                                        <p:tgtEl>
                                          <p:spTgt spid="43">
                                            <p:txEl>
                                              <p:pRg st="0" end="0"/>
                                            </p:txEl>
                                          </p:spTgt>
                                        </p:tgtEl>
                                        <p:attrNameLst>
                                          <p:attrName>style.visibility</p:attrName>
                                        </p:attrNameLst>
                                      </p:cBhvr>
                                      <p:to>
                                        <p:strVal val="visible"/>
                                      </p:to>
                                    </p:set>
                                    <p:animEffect transition="in" filter="wipe(left)">
                                      <p:cBhvr>
                                        <p:cTn id="38" dur="500"/>
                                        <p:tgtEl>
                                          <p:spTgt spid="43">
                                            <p:txEl>
                                              <p:pRg st="0" end="0"/>
                                            </p:txEl>
                                          </p:spTgt>
                                        </p:tgtEl>
                                      </p:cBhvr>
                                    </p:animEffect>
                                  </p:childTnLst>
                                </p:cTn>
                              </p:par>
                              <p:par>
                                <p:cTn id="39" presetID="22" presetClass="entr" presetSubtype="8" fill="hold" grpId="0" nodeType="withEffect">
                                  <p:stCondLst>
                                    <p:cond delay="0"/>
                                  </p:stCondLst>
                                  <p:childTnLst>
                                    <p:set>
                                      <p:cBhvr>
                                        <p:cTn id="40" dur="1" fill="hold">
                                          <p:stCondLst>
                                            <p:cond delay="0"/>
                                          </p:stCondLst>
                                        </p:cTn>
                                        <p:tgtEl>
                                          <p:spTgt spid="43">
                                            <p:txEl>
                                              <p:pRg st="1" end="1"/>
                                            </p:txEl>
                                          </p:spTgt>
                                        </p:tgtEl>
                                        <p:attrNameLst>
                                          <p:attrName>style.visibility</p:attrName>
                                        </p:attrNameLst>
                                      </p:cBhvr>
                                      <p:to>
                                        <p:strVal val="visible"/>
                                      </p:to>
                                    </p:set>
                                    <p:animEffect transition="in" filter="wipe(left)">
                                      <p:cBhvr>
                                        <p:cTn id="41" dur="500"/>
                                        <p:tgtEl>
                                          <p:spTgt spid="43">
                                            <p:txEl>
                                              <p:pRg st="1" end="1"/>
                                            </p:txEl>
                                          </p:spTgt>
                                        </p:tgtEl>
                                      </p:cBhvr>
                                    </p:animEffect>
                                  </p:childTnLst>
                                </p:cTn>
                              </p:par>
                              <p:par>
                                <p:cTn id="42" presetID="22" presetClass="entr" presetSubtype="8" fill="hold" grpId="0" nodeType="withEffect">
                                  <p:stCondLst>
                                    <p:cond delay="0"/>
                                  </p:stCondLst>
                                  <p:childTnLst>
                                    <p:set>
                                      <p:cBhvr>
                                        <p:cTn id="43" dur="1" fill="hold">
                                          <p:stCondLst>
                                            <p:cond delay="0"/>
                                          </p:stCondLst>
                                        </p:cTn>
                                        <p:tgtEl>
                                          <p:spTgt spid="44"/>
                                        </p:tgtEl>
                                        <p:attrNameLst>
                                          <p:attrName>style.visibility</p:attrName>
                                        </p:attrNameLst>
                                      </p:cBhvr>
                                      <p:to>
                                        <p:strVal val="visible"/>
                                      </p:to>
                                    </p:set>
                                    <p:animEffect transition="in" filter="wipe(left)">
                                      <p:cBhvr>
                                        <p:cTn id="44" dur="500"/>
                                        <p:tgtEl>
                                          <p:spTgt spid="44"/>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nodeType="clickEffect">
                                  <p:stCondLst>
                                    <p:cond delay="0"/>
                                  </p:stCondLst>
                                  <p:childTnLst>
                                    <p:set>
                                      <p:cBhvr>
                                        <p:cTn id="48" dur="1" fill="hold">
                                          <p:stCondLst>
                                            <p:cond delay="0"/>
                                          </p:stCondLst>
                                        </p:cTn>
                                        <p:tgtEl>
                                          <p:spTgt spid="45"/>
                                        </p:tgtEl>
                                        <p:attrNameLst>
                                          <p:attrName>style.visibility</p:attrName>
                                        </p:attrNameLst>
                                      </p:cBhvr>
                                      <p:to>
                                        <p:strVal val="visible"/>
                                      </p:to>
                                    </p:set>
                                    <p:animEffect transition="in" filter="wipe(left)">
                                      <p:cBhvr>
                                        <p:cTn id="49" dur="500"/>
                                        <p:tgtEl>
                                          <p:spTgt spid="45"/>
                                        </p:tgtEl>
                                      </p:cBhvr>
                                    </p:animEffect>
                                  </p:childTnLst>
                                </p:cTn>
                              </p:par>
                              <p:par>
                                <p:cTn id="50" presetID="22" presetClass="entr" presetSubtype="8" fill="hold" grpId="0" nodeType="withEffect">
                                  <p:stCondLst>
                                    <p:cond delay="0"/>
                                  </p:stCondLst>
                                  <p:childTnLst>
                                    <p:set>
                                      <p:cBhvr>
                                        <p:cTn id="51" dur="1" fill="hold">
                                          <p:stCondLst>
                                            <p:cond delay="0"/>
                                          </p:stCondLst>
                                        </p:cTn>
                                        <p:tgtEl>
                                          <p:spTgt spid="48">
                                            <p:txEl>
                                              <p:pRg st="0" end="0"/>
                                            </p:txEl>
                                          </p:spTgt>
                                        </p:tgtEl>
                                        <p:attrNameLst>
                                          <p:attrName>style.visibility</p:attrName>
                                        </p:attrNameLst>
                                      </p:cBhvr>
                                      <p:to>
                                        <p:strVal val="visible"/>
                                      </p:to>
                                    </p:set>
                                    <p:animEffect transition="in" filter="wipe(left)">
                                      <p:cBhvr>
                                        <p:cTn id="52" dur="500"/>
                                        <p:tgtEl>
                                          <p:spTgt spid="48">
                                            <p:txEl>
                                              <p:pRg st="0" end="0"/>
                                            </p:txEl>
                                          </p:spTgt>
                                        </p:tgtEl>
                                      </p:cBhvr>
                                    </p:animEffect>
                                  </p:childTnLst>
                                </p:cTn>
                              </p:par>
                              <p:par>
                                <p:cTn id="53" presetID="22" presetClass="entr" presetSubtype="8" fill="hold" grpId="0" nodeType="withEffect">
                                  <p:stCondLst>
                                    <p:cond delay="0"/>
                                  </p:stCondLst>
                                  <p:childTnLst>
                                    <p:set>
                                      <p:cBhvr>
                                        <p:cTn id="54" dur="1" fill="hold">
                                          <p:stCondLst>
                                            <p:cond delay="0"/>
                                          </p:stCondLst>
                                        </p:cTn>
                                        <p:tgtEl>
                                          <p:spTgt spid="48">
                                            <p:txEl>
                                              <p:pRg st="1" end="1"/>
                                            </p:txEl>
                                          </p:spTgt>
                                        </p:tgtEl>
                                        <p:attrNameLst>
                                          <p:attrName>style.visibility</p:attrName>
                                        </p:attrNameLst>
                                      </p:cBhvr>
                                      <p:to>
                                        <p:strVal val="visible"/>
                                      </p:to>
                                    </p:set>
                                    <p:animEffect transition="in" filter="wipe(left)">
                                      <p:cBhvr>
                                        <p:cTn id="55" dur="500"/>
                                        <p:tgtEl>
                                          <p:spTgt spid="48">
                                            <p:txEl>
                                              <p:pRg st="1" end="1"/>
                                            </p:txEl>
                                          </p:spTgt>
                                        </p:tgtEl>
                                      </p:cBhvr>
                                    </p:animEffect>
                                  </p:childTnLst>
                                </p:cTn>
                              </p:par>
                              <p:par>
                                <p:cTn id="56" presetID="22" presetClass="entr" presetSubtype="8" fill="hold" grpId="0" nodeType="withEffect">
                                  <p:stCondLst>
                                    <p:cond delay="0"/>
                                  </p:stCondLst>
                                  <p:childTnLst>
                                    <p:set>
                                      <p:cBhvr>
                                        <p:cTn id="57" dur="1" fill="hold">
                                          <p:stCondLst>
                                            <p:cond delay="0"/>
                                          </p:stCondLst>
                                        </p:cTn>
                                        <p:tgtEl>
                                          <p:spTgt spid="49"/>
                                        </p:tgtEl>
                                        <p:attrNameLst>
                                          <p:attrName>style.visibility</p:attrName>
                                        </p:attrNameLst>
                                      </p:cBhvr>
                                      <p:to>
                                        <p:strVal val="visible"/>
                                      </p:to>
                                    </p:set>
                                    <p:animEffect transition="in" filter="wipe(left)">
                                      <p:cBhvr>
                                        <p:cTn id="58"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build="p">
        <p:tmplLst>
          <p:tmpl lvl="1">
            <p:tnLst>
              <p:par>
                <p:cTn presetID="22" presetClass="entr" presetSubtype="8"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wipe(left)">
                      <p:cBhvr>
                        <p:cTn dur="500"/>
                        <p:tgtEl>
                          <p:spTgt spid="33"/>
                        </p:tgtEl>
                      </p:cBhvr>
                    </p:animEffect>
                  </p:childTnLst>
                </p:cTn>
              </p:par>
            </p:tnLst>
          </p:tmpl>
          <p:tmpl lvl="2">
            <p:tnLst>
              <p:par>
                <p:cTn presetID="22" presetClass="entr" presetSubtype="8"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wipe(left)">
                      <p:cBhvr>
                        <p:cTn dur="500"/>
                        <p:tgtEl>
                          <p:spTgt spid="33"/>
                        </p:tgtEl>
                      </p:cBhvr>
                    </p:animEffect>
                  </p:childTnLst>
                </p:cTn>
              </p:par>
            </p:tnLst>
          </p:tmpl>
        </p:tmplLst>
      </p:bldP>
      <p:bldP spid="34" grpId="0"/>
      <p:bldP spid="38" grpId="0" build="p">
        <p:tmplLst>
          <p:tmpl lvl="1">
            <p:tnLst>
              <p:par>
                <p:cTn presetID="22" presetClass="entr" presetSubtype="8" fill="hold" nodeType="withEffect">
                  <p:stCondLst>
                    <p:cond delay="0"/>
                  </p:stCondLst>
                  <p:childTnLst>
                    <p:set>
                      <p:cBhvr>
                        <p:cTn dur="1" fill="hold">
                          <p:stCondLst>
                            <p:cond delay="0"/>
                          </p:stCondLst>
                        </p:cTn>
                        <p:tgtEl>
                          <p:spTgt spid="38"/>
                        </p:tgtEl>
                        <p:attrNameLst>
                          <p:attrName>style.visibility</p:attrName>
                        </p:attrNameLst>
                      </p:cBhvr>
                      <p:to>
                        <p:strVal val="visible"/>
                      </p:to>
                    </p:set>
                    <p:animEffect transition="in" filter="wipe(left)">
                      <p:cBhvr>
                        <p:cTn dur="500"/>
                        <p:tgtEl>
                          <p:spTgt spid="38"/>
                        </p:tgtEl>
                      </p:cBhvr>
                    </p:animEffect>
                  </p:childTnLst>
                </p:cTn>
              </p:par>
            </p:tnLst>
          </p:tmpl>
          <p:tmpl lvl="2">
            <p:tnLst>
              <p:par>
                <p:cTn presetID="22" presetClass="entr" presetSubtype="8" fill="hold" nodeType="withEffect">
                  <p:stCondLst>
                    <p:cond delay="0"/>
                  </p:stCondLst>
                  <p:childTnLst>
                    <p:set>
                      <p:cBhvr>
                        <p:cTn dur="1" fill="hold">
                          <p:stCondLst>
                            <p:cond delay="0"/>
                          </p:stCondLst>
                        </p:cTn>
                        <p:tgtEl>
                          <p:spTgt spid="38"/>
                        </p:tgtEl>
                        <p:attrNameLst>
                          <p:attrName>style.visibility</p:attrName>
                        </p:attrNameLst>
                      </p:cBhvr>
                      <p:to>
                        <p:strVal val="visible"/>
                      </p:to>
                    </p:set>
                    <p:animEffect transition="in" filter="wipe(left)">
                      <p:cBhvr>
                        <p:cTn dur="500"/>
                        <p:tgtEl>
                          <p:spTgt spid="38"/>
                        </p:tgtEl>
                      </p:cBhvr>
                    </p:animEffect>
                  </p:childTnLst>
                </p:cTn>
              </p:par>
            </p:tnLst>
          </p:tmpl>
        </p:tmplLst>
      </p:bldP>
      <p:bldP spid="39" grpId="0"/>
      <p:bldP spid="43" grpId="0" build="p">
        <p:tmplLst>
          <p:tmpl lvl="1">
            <p:tnLst>
              <p:par>
                <p:cTn presetID="22" presetClass="entr" presetSubtype="8" fill="hold" nodeType="withEffect">
                  <p:stCondLst>
                    <p:cond delay="0"/>
                  </p:stCondLst>
                  <p:childTnLst>
                    <p:set>
                      <p:cBhvr>
                        <p:cTn dur="1" fill="hold">
                          <p:stCondLst>
                            <p:cond delay="0"/>
                          </p:stCondLst>
                        </p:cTn>
                        <p:tgtEl>
                          <p:spTgt spid="43"/>
                        </p:tgtEl>
                        <p:attrNameLst>
                          <p:attrName>style.visibility</p:attrName>
                        </p:attrNameLst>
                      </p:cBhvr>
                      <p:to>
                        <p:strVal val="visible"/>
                      </p:to>
                    </p:set>
                    <p:animEffect transition="in" filter="wipe(left)">
                      <p:cBhvr>
                        <p:cTn dur="500"/>
                        <p:tgtEl>
                          <p:spTgt spid="43"/>
                        </p:tgtEl>
                      </p:cBhvr>
                    </p:animEffect>
                  </p:childTnLst>
                </p:cTn>
              </p:par>
            </p:tnLst>
          </p:tmpl>
          <p:tmpl lvl="2">
            <p:tnLst>
              <p:par>
                <p:cTn presetID="22" presetClass="entr" presetSubtype="8" fill="hold" nodeType="withEffect">
                  <p:stCondLst>
                    <p:cond delay="0"/>
                  </p:stCondLst>
                  <p:childTnLst>
                    <p:set>
                      <p:cBhvr>
                        <p:cTn dur="1" fill="hold">
                          <p:stCondLst>
                            <p:cond delay="0"/>
                          </p:stCondLst>
                        </p:cTn>
                        <p:tgtEl>
                          <p:spTgt spid="43"/>
                        </p:tgtEl>
                        <p:attrNameLst>
                          <p:attrName>style.visibility</p:attrName>
                        </p:attrNameLst>
                      </p:cBhvr>
                      <p:to>
                        <p:strVal val="visible"/>
                      </p:to>
                    </p:set>
                    <p:animEffect transition="in" filter="wipe(left)">
                      <p:cBhvr>
                        <p:cTn dur="500"/>
                        <p:tgtEl>
                          <p:spTgt spid="43"/>
                        </p:tgtEl>
                      </p:cBhvr>
                    </p:animEffect>
                  </p:childTnLst>
                </p:cTn>
              </p:par>
            </p:tnLst>
          </p:tmpl>
        </p:tmplLst>
      </p:bldP>
      <p:bldP spid="44" grpId="0"/>
      <p:bldP spid="48" grpId="0" build="p">
        <p:tmplLst>
          <p:tmpl lvl="1">
            <p:tnLst>
              <p:par>
                <p:cTn presetID="22" presetClass="entr" presetSubtype="8" fill="hold" nodeType="withEffect">
                  <p:stCondLst>
                    <p:cond delay="0"/>
                  </p:stCondLst>
                  <p:childTnLst>
                    <p:set>
                      <p:cBhvr>
                        <p:cTn dur="1" fill="hold">
                          <p:stCondLst>
                            <p:cond delay="0"/>
                          </p:stCondLst>
                        </p:cTn>
                        <p:tgtEl>
                          <p:spTgt spid="48"/>
                        </p:tgtEl>
                        <p:attrNameLst>
                          <p:attrName>style.visibility</p:attrName>
                        </p:attrNameLst>
                      </p:cBhvr>
                      <p:to>
                        <p:strVal val="visible"/>
                      </p:to>
                    </p:set>
                    <p:animEffect transition="in" filter="wipe(left)">
                      <p:cBhvr>
                        <p:cTn dur="500"/>
                        <p:tgtEl>
                          <p:spTgt spid="48"/>
                        </p:tgtEl>
                      </p:cBhvr>
                    </p:animEffect>
                  </p:childTnLst>
                </p:cTn>
              </p:par>
            </p:tnLst>
          </p:tmpl>
          <p:tmpl lvl="2">
            <p:tnLst>
              <p:par>
                <p:cTn presetID="22" presetClass="entr" presetSubtype="8" fill="hold" nodeType="withEffect">
                  <p:stCondLst>
                    <p:cond delay="0"/>
                  </p:stCondLst>
                  <p:childTnLst>
                    <p:set>
                      <p:cBhvr>
                        <p:cTn dur="1" fill="hold">
                          <p:stCondLst>
                            <p:cond delay="0"/>
                          </p:stCondLst>
                        </p:cTn>
                        <p:tgtEl>
                          <p:spTgt spid="48"/>
                        </p:tgtEl>
                        <p:attrNameLst>
                          <p:attrName>style.visibility</p:attrName>
                        </p:attrNameLst>
                      </p:cBhvr>
                      <p:to>
                        <p:strVal val="visible"/>
                      </p:to>
                    </p:set>
                    <p:animEffect transition="in" filter="wipe(left)">
                      <p:cBhvr>
                        <p:cTn dur="500"/>
                        <p:tgtEl>
                          <p:spTgt spid="48"/>
                        </p:tgtEl>
                      </p:cBhvr>
                    </p:animEffect>
                  </p:childTnLst>
                </p:cTn>
              </p:par>
            </p:tnLst>
          </p:tmpl>
        </p:tmplLst>
      </p:bldP>
      <p:bldP spid="49" grpId="0"/>
    </p:bld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FIVE BOXES">
    <p:spTree>
      <p:nvGrpSpPr>
        <p:cNvPr id="1" name=""/>
        <p:cNvGrpSpPr/>
        <p:nvPr/>
      </p:nvGrpSpPr>
      <p:grpSpPr>
        <a:xfrm>
          <a:off x="0" y="0"/>
          <a:ext cx="0" cy="0"/>
          <a:chOff x="0" y="0"/>
          <a:chExt cx="0" cy="0"/>
        </a:xfrm>
      </p:grpSpPr>
      <p:grpSp>
        <p:nvGrpSpPr>
          <p:cNvPr id="30" name="Group 29"/>
          <p:cNvGrpSpPr/>
          <p:nvPr userDrawn="1"/>
        </p:nvGrpSpPr>
        <p:grpSpPr>
          <a:xfrm>
            <a:off x="0" y="0"/>
            <a:ext cx="12188825" cy="6962138"/>
            <a:chOff x="0" y="0"/>
            <a:chExt cx="12188825" cy="6962138"/>
          </a:xfrm>
        </p:grpSpPr>
        <p:pic>
          <p:nvPicPr>
            <p:cNvPr id="31" name="Picture 30"/>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28641"/>
            <a:stretch/>
          </p:blipFill>
          <p:spPr bwMode="auto">
            <a:xfrm rot="10800000">
              <a:off x="11269413" y="4973782"/>
              <a:ext cx="919412" cy="19883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0" name="Rectangle 49"/>
            <p:cNvSpPr/>
            <p:nvPr userDrawn="1"/>
          </p:nvSpPr>
          <p:spPr bwMode="auto">
            <a:xfrm>
              <a:off x="0" y="0"/>
              <a:ext cx="12188825" cy="6858000"/>
            </a:xfrm>
            <a:prstGeom prst="rect">
              <a:avLst/>
            </a:prstGeom>
            <a:solidFill>
              <a:srgbClr val="300349">
                <a:alpha val="66000"/>
              </a:srgbClr>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sp>
        <p:nvSpPr>
          <p:cNvPr id="2" name="Title 1"/>
          <p:cNvSpPr>
            <a:spLocks noGrp="1"/>
          </p:cNvSpPr>
          <p:nvPr>
            <p:ph type="title"/>
          </p:nvPr>
        </p:nvSpPr>
        <p:spPr/>
        <p:txBody>
          <a:bodyPr/>
          <a:lstStyle>
            <a:lvl1pPr>
              <a:defRPr>
                <a:solidFill>
                  <a:schemeClr val="tx1"/>
                </a:solidFill>
              </a:defRPr>
            </a:lvl1pPr>
          </a:lstStyle>
          <a:p>
            <a:r>
              <a:rPr lang="en-US" dirty="0" smtClean="0"/>
              <a:t>Click to edit Master title style</a:t>
            </a:r>
            <a:endParaRPr lang="en-US" dirty="0"/>
          </a:p>
        </p:txBody>
      </p:sp>
      <p:grpSp>
        <p:nvGrpSpPr>
          <p:cNvPr id="5" name="Gruppe 6"/>
          <p:cNvGrpSpPr/>
          <p:nvPr userDrawn="1"/>
        </p:nvGrpSpPr>
        <p:grpSpPr>
          <a:xfrm>
            <a:off x="515731" y="1164539"/>
            <a:ext cx="11161919" cy="996762"/>
            <a:chOff x="2477881" y="1400074"/>
            <a:chExt cx="11161919" cy="1557522"/>
          </a:xfrm>
          <a:solidFill>
            <a:srgbClr val="430167"/>
          </a:solidFill>
        </p:grpSpPr>
        <p:sp>
          <p:nvSpPr>
            <p:cNvPr id="6" name="Rectangle 10"/>
            <p:cNvSpPr/>
            <p:nvPr/>
          </p:nvSpPr>
          <p:spPr bwMode="auto">
            <a:xfrm>
              <a:off x="3666259" y="1400074"/>
              <a:ext cx="9973541" cy="1557522"/>
            </a:xfrm>
            <a:prstGeom prst="rect">
              <a:avLst/>
            </a:prstGeom>
            <a:grpFill/>
            <a:ln>
              <a:noFill/>
              <a:headEnd type="none" w="med" len="med"/>
              <a:tailEnd type="none" w="med" len="med"/>
            </a:ln>
            <a:effectLst>
              <a:outerShdw blurRad="393700" dist="317500" dir="5400000" sx="90000" sy="-19000"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marL="0" lvl="1" algn="ctr" defTabSz="914099" rtl="0" fontAlgn="base">
                <a:spcBef>
                  <a:spcPct val="0"/>
                </a:spcBef>
                <a:spcAft>
                  <a:spcPct val="0"/>
                </a:spcAft>
              </a:pPr>
              <a:endParaRPr lang="en" sz="2000" dirty="0">
                <a:solidFill>
                  <a:schemeClr val="tx1"/>
                </a:solidFill>
                <a:cs typeface="Arial" charset="0"/>
              </a:endParaRPr>
            </a:p>
          </p:txBody>
        </p:sp>
        <p:sp>
          <p:nvSpPr>
            <p:cNvPr id="8" name="Rectangle 6"/>
            <p:cNvSpPr/>
            <p:nvPr/>
          </p:nvSpPr>
          <p:spPr bwMode="auto">
            <a:xfrm>
              <a:off x="2477881" y="1400074"/>
              <a:ext cx="966706" cy="1557522"/>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72000" tIns="108000" rIns="91436" bIns="45718" numCol="1" rtlCol="0" anchor="t" anchorCtr="0" compatLnSpc="1">
              <a:prstTxWarp prst="textNoShape">
                <a:avLst/>
              </a:prstTxWarp>
            </a:bodyPr>
            <a:lstStyle/>
            <a:p>
              <a:pPr algn="l" defTabSz="914099" rtl="0" fontAlgn="base">
                <a:lnSpc>
                  <a:spcPct val="75000"/>
                </a:lnSpc>
                <a:spcBef>
                  <a:spcPct val="0"/>
                </a:spcBef>
                <a:spcAft>
                  <a:spcPct val="0"/>
                </a:spcAft>
              </a:pPr>
              <a:endParaRPr lang="en" sz="2000" dirty="0">
                <a:gradFill>
                  <a:gsLst>
                    <a:gs pos="0">
                      <a:srgbClr val="FFFFFF"/>
                    </a:gs>
                    <a:gs pos="100000">
                      <a:srgbClr val="FFFFFF"/>
                    </a:gs>
                  </a:gsLst>
                  <a:lin ang="5400000" scaled="0"/>
                </a:gradFill>
                <a:latin typeface="Segoe" pitchFamily="34" charset="0"/>
              </a:endParaRPr>
            </a:p>
          </p:txBody>
        </p:sp>
      </p:grpSp>
      <p:sp>
        <p:nvSpPr>
          <p:cNvPr id="21" name="Text Placeholder 20"/>
          <p:cNvSpPr>
            <a:spLocks noGrp="1"/>
          </p:cNvSpPr>
          <p:nvPr>
            <p:ph type="body" sz="quarter" idx="10"/>
          </p:nvPr>
        </p:nvSpPr>
        <p:spPr>
          <a:xfrm>
            <a:off x="1704109" y="1164640"/>
            <a:ext cx="9973541" cy="996661"/>
          </a:xfrm>
          <a:solidFill>
            <a:srgbClr val="430167"/>
          </a:solidFill>
        </p:spPr>
        <p:txBody>
          <a:bodyPr>
            <a:normAutofit/>
          </a:bodyPr>
          <a:lstStyle>
            <a:lvl1pPr>
              <a:defRPr sz="2400"/>
            </a:lvl1pPr>
            <a:lvl2pPr>
              <a:defRPr sz="2000"/>
            </a:lvl2pPr>
            <a:lvl3pPr>
              <a:defRPr sz="1800"/>
            </a:lvl3pPr>
            <a:lvl4pPr>
              <a:defRPr sz="1600"/>
            </a:lvl4pPr>
            <a:lvl5pPr>
              <a:defRPr sz="1600"/>
            </a:lvl5pPr>
          </a:lstStyle>
          <a:p>
            <a:pPr lvl="0"/>
            <a:r>
              <a:rPr lang="en-US" dirty="0" smtClean="0"/>
              <a:t>Click to edit Master text styles</a:t>
            </a:r>
          </a:p>
          <a:p>
            <a:pPr lvl="1"/>
            <a:r>
              <a:rPr lang="en-US" dirty="0" smtClean="0"/>
              <a:t>Second level</a:t>
            </a:r>
          </a:p>
        </p:txBody>
      </p:sp>
      <p:sp>
        <p:nvSpPr>
          <p:cNvPr id="25" name="Picture Placeholder 24"/>
          <p:cNvSpPr>
            <a:spLocks noGrp="1"/>
          </p:cNvSpPr>
          <p:nvPr>
            <p:ph type="pic" sz="quarter" idx="13" hasCustomPrompt="1"/>
          </p:nvPr>
        </p:nvSpPr>
        <p:spPr>
          <a:xfrm>
            <a:off x="515938" y="1164539"/>
            <a:ext cx="966499" cy="996762"/>
          </a:xfrm>
          <a:solidFill>
            <a:srgbClr val="430167"/>
          </a:solidFill>
        </p:spPr>
        <p:txBody>
          <a:bodyPr/>
          <a:lstStyle>
            <a:lvl1pPr marL="0" indent="0" algn="ctr">
              <a:buNone/>
              <a:defRPr sz="2400" baseline="0"/>
            </a:lvl1pPr>
          </a:lstStyle>
          <a:p>
            <a:r>
              <a:rPr lang="da-DK" dirty="0" smtClean="0"/>
              <a:t>Insert Picture</a:t>
            </a:r>
            <a:endParaRPr lang="en-US" dirty="0"/>
          </a:p>
        </p:txBody>
      </p:sp>
      <p:grpSp>
        <p:nvGrpSpPr>
          <p:cNvPr id="24" name="Gruppe 6"/>
          <p:cNvGrpSpPr/>
          <p:nvPr userDrawn="1"/>
        </p:nvGrpSpPr>
        <p:grpSpPr>
          <a:xfrm>
            <a:off x="513452" y="2285991"/>
            <a:ext cx="11161919" cy="996762"/>
            <a:chOff x="2477881" y="1400074"/>
            <a:chExt cx="11161919" cy="1557522"/>
          </a:xfrm>
          <a:solidFill>
            <a:srgbClr val="800080"/>
          </a:solidFill>
        </p:grpSpPr>
        <p:sp>
          <p:nvSpPr>
            <p:cNvPr id="28" name="Rectangle 10"/>
            <p:cNvSpPr/>
            <p:nvPr/>
          </p:nvSpPr>
          <p:spPr bwMode="auto">
            <a:xfrm>
              <a:off x="3666259" y="1400074"/>
              <a:ext cx="9973541" cy="1557522"/>
            </a:xfrm>
            <a:prstGeom prst="rect">
              <a:avLst/>
            </a:prstGeom>
            <a:grpFill/>
            <a:ln>
              <a:noFill/>
              <a:headEnd type="none" w="med" len="med"/>
              <a:tailEnd type="none" w="med" len="med"/>
            </a:ln>
            <a:effectLst>
              <a:outerShdw blurRad="393700" dist="317500" dir="5400000" sx="90000" sy="-19000"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marL="0" lvl="1" algn="ctr" defTabSz="914099" rtl="0" fontAlgn="base">
                <a:spcBef>
                  <a:spcPct val="0"/>
                </a:spcBef>
                <a:spcAft>
                  <a:spcPct val="0"/>
                </a:spcAft>
              </a:pPr>
              <a:endParaRPr lang="en" sz="2000" dirty="0">
                <a:solidFill>
                  <a:schemeClr val="tx1"/>
                </a:solidFill>
                <a:cs typeface="Arial" charset="0"/>
              </a:endParaRPr>
            </a:p>
          </p:txBody>
        </p:sp>
        <p:sp>
          <p:nvSpPr>
            <p:cNvPr id="32" name="Rectangle 6"/>
            <p:cNvSpPr/>
            <p:nvPr/>
          </p:nvSpPr>
          <p:spPr bwMode="auto">
            <a:xfrm>
              <a:off x="2477881" y="1400074"/>
              <a:ext cx="966706" cy="1557522"/>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72000" tIns="108000" rIns="91436" bIns="45718" numCol="1" rtlCol="0" anchor="t" anchorCtr="0" compatLnSpc="1">
              <a:prstTxWarp prst="textNoShape">
                <a:avLst/>
              </a:prstTxWarp>
            </a:bodyPr>
            <a:lstStyle/>
            <a:p>
              <a:pPr algn="l" defTabSz="914099" rtl="0" fontAlgn="base">
                <a:lnSpc>
                  <a:spcPct val="75000"/>
                </a:lnSpc>
                <a:spcBef>
                  <a:spcPct val="0"/>
                </a:spcBef>
                <a:spcAft>
                  <a:spcPct val="0"/>
                </a:spcAft>
              </a:pPr>
              <a:endParaRPr lang="en" sz="2000" dirty="0">
                <a:gradFill>
                  <a:gsLst>
                    <a:gs pos="0">
                      <a:srgbClr val="FFFFFF"/>
                    </a:gs>
                    <a:gs pos="100000">
                      <a:srgbClr val="FFFFFF"/>
                    </a:gs>
                  </a:gsLst>
                  <a:lin ang="5400000" scaled="0"/>
                </a:gradFill>
                <a:latin typeface="Segoe" pitchFamily="34" charset="0"/>
              </a:endParaRPr>
            </a:p>
          </p:txBody>
        </p:sp>
      </p:grpSp>
      <p:sp>
        <p:nvSpPr>
          <p:cNvPr id="33" name="Text Placeholder 20"/>
          <p:cNvSpPr>
            <a:spLocks noGrp="1"/>
          </p:cNvSpPr>
          <p:nvPr>
            <p:ph type="body" sz="quarter" idx="14"/>
          </p:nvPr>
        </p:nvSpPr>
        <p:spPr>
          <a:xfrm>
            <a:off x="1701830" y="2286092"/>
            <a:ext cx="9973541" cy="996661"/>
          </a:xfrm>
          <a:solidFill>
            <a:srgbClr val="800080"/>
          </a:solidFill>
        </p:spPr>
        <p:txBody>
          <a:bodyPr>
            <a:normAutofit/>
          </a:bodyPr>
          <a:lstStyle>
            <a:lvl1pPr>
              <a:defRPr sz="2400"/>
            </a:lvl1pPr>
            <a:lvl2pPr>
              <a:defRPr sz="2000"/>
            </a:lvl2pPr>
            <a:lvl3pPr>
              <a:defRPr sz="1800"/>
            </a:lvl3pPr>
            <a:lvl4pPr>
              <a:defRPr sz="1600"/>
            </a:lvl4pPr>
            <a:lvl5pPr>
              <a:defRPr sz="1600"/>
            </a:lvl5pPr>
          </a:lstStyle>
          <a:p>
            <a:pPr lvl="0"/>
            <a:r>
              <a:rPr lang="en-US" dirty="0" smtClean="0"/>
              <a:t>Click to edit Master text styles</a:t>
            </a:r>
          </a:p>
          <a:p>
            <a:pPr lvl="1"/>
            <a:r>
              <a:rPr lang="en-US" dirty="0" smtClean="0"/>
              <a:t>Second level</a:t>
            </a:r>
          </a:p>
        </p:txBody>
      </p:sp>
      <p:sp>
        <p:nvSpPr>
          <p:cNvPr id="34" name="Picture Placeholder 24"/>
          <p:cNvSpPr>
            <a:spLocks noGrp="1"/>
          </p:cNvSpPr>
          <p:nvPr>
            <p:ph type="pic" sz="quarter" idx="15" hasCustomPrompt="1"/>
          </p:nvPr>
        </p:nvSpPr>
        <p:spPr>
          <a:xfrm>
            <a:off x="513659" y="2285991"/>
            <a:ext cx="966499" cy="996762"/>
          </a:xfrm>
          <a:solidFill>
            <a:srgbClr val="800080"/>
          </a:solidFill>
        </p:spPr>
        <p:txBody>
          <a:bodyPr/>
          <a:lstStyle>
            <a:lvl1pPr marL="0" indent="0" algn="ctr">
              <a:buNone/>
              <a:defRPr sz="2400" baseline="0"/>
            </a:lvl1pPr>
          </a:lstStyle>
          <a:p>
            <a:r>
              <a:rPr lang="da-DK" dirty="0" smtClean="0"/>
              <a:t>Insert Picture</a:t>
            </a:r>
            <a:endParaRPr lang="en-US" dirty="0"/>
          </a:p>
        </p:txBody>
      </p:sp>
      <p:grpSp>
        <p:nvGrpSpPr>
          <p:cNvPr id="35" name="Gruppe 6"/>
          <p:cNvGrpSpPr/>
          <p:nvPr userDrawn="1"/>
        </p:nvGrpSpPr>
        <p:grpSpPr>
          <a:xfrm>
            <a:off x="513452" y="3408968"/>
            <a:ext cx="11161919" cy="996762"/>
            <a:chOff x="2477881" y="1400074"/>
            <a:chExt cx="11161919" cy="1557522"/>
          </a:xfrm>
          <a:solidFill>
            <a:srgbClr val="993366"/>
          </a:solidFill>
        </p:grpSpPr>
        <p:sp>
          <p:nvSpPr>
            <p:cNvPr id="36" name="Rectangle 10"/>
            <p:cNvSpPr/>
            <p:nvPr/>
          </p:nvSpPr>
          <p:spPr bwMode="auto">
            <a:xfrm>
              <a:off x="3666259" y="1400074"/>
              <a:ext cx="9973541" cy="1557522"/>
            </a:xfrm>
            <a:prstGeom prst="rect">
              <a:avLst/>
            </a:prstGeom>
            <a:grpFill/>
            <a:ln>
              <a:noFill/>
              <a:headEnd type="none" w="med" len="med"/>
              <a:tailEnd type="none" w="med" len="med"/>
            </a:ln>
            <a:effectLst>
              <a:outerShdw blurRad="393700" dist="317500" dir="5400000" sx="90000" sy="-19000"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marL="0" lvl="1" algn="ctr" defTabSz="914099" rtl="0" fontAlgn="base">
                <a:spcBef>
                  <a:spcPct val="0"/>
                </a:spcBef>
                <a:spcAft>
                  <a:spcPct val="0"/>
                </a:spcAft>
              </a:pPr>
              <a:endParaRPr lang="en" sz="2000" dirty="0">
                <a:solidFill>
                  <a:schemeClr val="tx1"/>
                </a:solidFill>
                <a:cs typeface="Arial" charset="0"/>
              </a:endParaRPr>
            </a:p>
          </p:txBody>
        </p:sp>
        <p:sp>
          <p:nvSpPr>
            <p:cNvPr id="37" name="Rectangle 6"/>
            <p:cNvSpPr/>
            <p:nvPr/>
          </p:nvSpPr>
          <p:spPr bwMode="auto">
            <a:xfrm>
              <a:off x="2477881" y="1400074"/>
              <a:ext cx="966706" cy="1557522"/>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72000" tIns="108000" rIns="91436" bIns="45718" numCol="1" rtlCol="0" anchor="t" anchorCtr="0" compatLnSpc="1">
              <a:prstTxWarp prst="textNoShape">
                <a:avLst/>
              </a:prstTxWarp>
            </a:bodyPr>
            <a:lstStyle/>
            <a:p>
              <a:pPr algn="l" defTabSz="914099" rtl="0" fontAlgn="base">
                <a:lnSpc>
                  <a:spcPct val="75000"/>
                </a:lnSpc>
                <a:spcBef>
                  <a:spcPct val="0"/>
                </a:spcBef>
                <a:spcAft>
                  <a:spcPct val="0"/>
                </a:spcAft>
              </a:pPr>
              <a:endParaRPr lang="en" sz="2000" dirty="0">
                <a:gradFill>
                  <a:gsLst>
                    <a:gs pos="0">
                      <a:srgbClr val="FFFFFF"/>
                    </a:gs>
                    <a:gs pos="100000">
                      <a:srgbClr val="FFFFFF"/>
                    </a:gs>
                  </a:gsLst>
                  <a:lin ang="5400000" scaled="0"/>
                </a:gradFill>
                <a:latin typeface="Segoe" pitchFamily="34" charset="0"/>
              </a:endParaRPr>
            </a:p>
          </p:txBody>
        </p:sp>
      </p:grpSp>
      <p:sp>
        <p:nvSpPr>
          <p:cNvPr id="38" name="Text Placeholder 20"/>
          <p:cNvSpPr>
            <a:spLocks noGrp="1"/>
          </p:cNvSpPr>
          <p:nvPr>
            <p:ph type="body" sz="quarter" idx="16"/>
          </p:nvPr>
        </p:nvSpPr>
        <p:spPr>
          <a:xfrm>
            <a:off x="1701830" y="3409069"/>
            <a:ext cx="9973541" cy="996661"/>
          </a:xfrm>
          <a:solidFill>
            <a:srgbClr val="993366"/>
          </a:solidFill>
        </p:spPr>
        <p:txBody>
          <a:bodyPr>
            <a:normAutofit/>
          </a:bodyPr>
          <a:lstStyle>
            <a:lvl1pPr>
              <a:defRPr sz="2400"/>
            </a:lvl1pPr>
            <a:lvl2pPr>
              <a:defRPr sz="2000"/>
            </a:lvl2pPr>
            <a:lvl3pPr>
              <a:defRPr sz="1800"/>
            </a:lvl3pPr>
            <a:lvl4pPr>
              <a:defRPr sz="1600"/>
            </a:lvl4pPr>
            <a:lvl5pPr>
              <a:defRPr sz="1600"/>
            </a:lvl5pPr>
          </a:lstStyle>
          <a:p>
            <a:pPr lvl="0"/>
            <a:r>
              <a:rPr lang="en-US" dirty="0" smtClean="0"/>
              <a:t>Click to edit Master text styles</a:t>
            </a:r>
          </a:p>
          <a:p>
            <a:pPr lvl="1"/>
            <a:r>
              <a:rPr lang="en-US" dirty="0" smtClean="0"/>
              <a:t>Second level</a:t>
            </a:r>
          </a:p>
        </p:txBody>
      </p:sp>
      <p:sp>
        <p:nvSpPr>
          <p:cNvPr id="39" name="Picture Placeholder 24"/>
          <p:cNvSpPr>
            <a:spLocks noGrp="1"/>
          </p:cNvSpPr>
          <p:nvPr>
            <p:ph type="pic" sz="quarter" idx="17" hasCustomPrompt="1"/>
          </p:nvPr>
        </p:nvSpPr>
        <p:spPr>
          <a:xfrm>
            <a:off x="513659" y="3408968"/>
            <a:ext cx="966499" cy="996762"/>
          </a:xfrm>
          <a:solidFill>
            <a:srgbClr val="993366"/>
          </a:solidFill>
        </p:spPr>
        <p:txBody>
          <a:bodyPr/>
          <a:lstStyle>
            <a:lvl1pPr marL="0" indent="0" algn="ctr">
              <a:buNone/>
              <a:defRPr sz="2400" baseline="0"/>
            </a:lvl1pPr>
          </a:lstStyle>
          <a:p>
            <a:r>
              <a:rPr lang="da-DK" dirty="0" smtClean="0"/>
              <a:t>Insert Picture</a:t>
            </a:r>
            <a:endParaRPr lang="en-US" dirty="0"/>
          </a:p>
        </p:txBody>
      </p:sp>
      <p:grpSp>
        <p:nvGrpSpPr>
          <p:cNvPr id="40" name="Gruppe 6"/>
          <p:cNvGrpSpPr/>
          <p:nvPr userDrawn="1"/>
        </p:nvGrpSpPr>
        <p:grpSpPr>
          <a:xfrm>
            <a:off x="513452" y="4544276"/>
            <a:ext cx="11161919" cy="996762"/>
            <a:chOff x="2477881" y="1400074"/>
            <a:chExt cx="11161919" cy="1557522"/>
          </a:xfrm>
          <a:solidFill>
            <a:srgbClr val="CC3399"/>
          </a:solidFill>
        </p:grpSpPr>
        <p:sp>
          <p:nvSpPr>
            <p:cNvPr id="41" name="Rectangle 10"/>
            <p:cNvSpPr/>
            <p:nvPr/>
          </p:nvSpPr>
          <p:spPr bwMode="auto">
            <a:xfrm>
              <a:off x="3666259" y="1400074"/>
              <a:ext cx="9973541" cy="1557522"/>
            </a:xfrm>
            <a:prstGeom prst="rect">
              <a:avLst/>
            </a:prstGeom>
            <a:grpFill/>
            <a:ln>
              <a:noFill/>
              <a:headEnd type="none" w="med" len="med"/>
              <a:tailEnd type="none" w="med" len="med"/>
            </a:ln>
            <a:effectLst>
              <a:outerShdw blurRad="393700" dist="317500" dir="5400000" sx="90000" sy="-19000"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marL="0" lvl="1" algn="ctr" defTabSz="914099" rtl="0" fontAlgn="base">
                <a:spcBef>
                  <a:spcPct val="0"/>
                </a:spcBef>
                <a:spcAft>
                  <a:spcPct val="0"/>
                </a:spcAft>
              </a:pPr>
              <a:endParaRPr lang="en" sz="2000" dirty="0">
                <a:solidFill>
                  <a:schemeClr val="tx1"/>
                </a:solidFill>
                <a:cs typeface="Arial" charset="0"/>
              </a:endParaRPr>
            </a:p>
          </p:txBody>
        </p:sp>
        <p:sp>
          <p:nvSpPr>
            <p:cNvPr id="42" name="Rectangle 6"/>
            <p:cNvSpPr/>
            <p:nvPr/>
          </p:nvSpPr>
          <p:spPr bwMode="auto">
            <a:xfrm>
              <a:off x="2477881" y="1400074"/>
              <a:ext cx="966706" cy="1557522"/>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72000" tIns="108000" rIns="91436" bIns="45718" numCol="1" rtlCol="0" anchor="t" anchorCtr="0" compatLnSpc="1">
              <a:prstTxWarp prst="textNoShape">
                <a:avLst/>
              </a:prstTxWarp>
            </a:bodyPr>
            <a:lstStyle/>
            <a:p>
              <a:pPr algn="l" defTabSz="914099" rtl="0" fontAlgn="base">
                <a:lnSpc>
                  <a:spcPct val="75000"/>
                </a:lnSpc>
                <a:spcBef>
                  <a:spcPct val="0"/>
                </a:spcBef>
                <a:spcAft>
                  <a:spcPct val="0"/>
                </a:spcAft>
              </a:pPr>
              <a:endParaRPr lang="en" sz="2000" dirty="0">
                <a:gradFill>
                  <a:gsLst>
                    <a:gs pos="0">
                      <a:srgbClr val="FFFFFF"/>
                    </a:gs>
                    <a:gs pos="100000">
                      <a:srgbClr val="FFFFFF"/>
                    </a:gs>
                  </a:gsLst>
                  <a:lin ang="5400000" scaled="0"/>
                </a:gradFill>
                <a:latin typeface="Segoe" pitchFamily="34" charset="0"/>
              </a:endParaRPr>
            </a:p>
          </p:txBody>
        </p:sp>
      </p:grpSp>
      <p:sp>
        <p:nvSpPr>
          <p:cNvPr id="43" name="Text Placeholder 20"/>
          <p:cNvSpPr>
            <a:spLocks noGrp="1"/>
          </p:cNvSpPr>
          <p:nvPr>
            <p:ph type="body" sz="quarter" idx="18"/>
          </p:nvPr>
        </p:nvSpPr>
        <p:spPr>
          <a:xfrm>
            <a:off x="1701830" y="4544377"/>
            <a:ext cx="9973541" cy="996661"/>
          </a:xfrm>
          <a:solidFill>
            <a:srgbClr val="CC3399"/>
          </a:solidFill>
        </p:spPr>
        <p:txBody>
          <a:bodyPr>
            <a:normAutofit/>
          </a:bodyPr>
          <a:lstStyle>
            <a:lvl1pPr>
              <a:defRPr sz="2400"/>
            </a:lvl1pPr>
            <a:lvl2pPr>
              <a:defRPr sz="2000"/>
            </a:lvl2pPr>
            <a:lvl3pPr>
              <a:defRPr sz="1800"/>
            </a:lvl3pPr>
            <a:lvl4pPr>
              <a:defRPr sz="1600"/>
            </a:lvl4pPr>
            <a:lvl5pPr>
              <a:defRPr sz="1600"/>
            </a:lvl5pPr>
          </a:lstStyle>
          <a:p>
            <a:pPr lvl="0"/>
            <a:r>
              <a:rPr lang="en-US" dirty="0" smtClean="0"/>
              <a:t>Click to edit Master text styles</a:t>
            </a:r>
          </a:p>
          <a:p>
            <a:pPr lvl="1"/>
            <a:r>
              <a:rPr lang="en-US" dirty="0" smtClean="0"/>
              <a:t>Second level</a:t>
            </a:r>
          </a:p>
        </p:txBody>
      </p:sp>
      <p:sp>
        <p:nvSpPr>
          <p:cNvPr id="44" name="Picture Placeholder 24"/>
          <p:cNvSpPr>
            <a:spLocks noGrp="1"/>
          </p:cNvSpPr>
          <p:nvPr>
            <p:ph type="pic" sz="quarter" idx="19" hasCustomPrompt="1"/>
          </p:nvPr>
        </p:nvSpPr>
        <p:spPr>
          <a:xfrm>
            <a:off x="513659" y="4544276"/>
            <a:ext cx="966499" cy="996762"/>
          </a:xfrm>
          <a:solidFill>
            <a:srgbClr val="CC3399"/>
          </a:solidFill>
        </p:spPr>
        <p:txBody>
          <a:bodyPr/>
          <a:lstStyle>
            <a:lvl1pPr marL="0" indent="0" algn="ctr">
              <a:buNone/>
              <a:defRPr sz="2400" baseline="0"/>
            </a:lvl1pPr>
          </a:lstStyle>
          <a:p>
            <a:r>
              <a:rPr lang="da-DK" dirty="0" smtClean="0"/>
              <a:t>Insert Picture</a:t>
            </a:r>
            <a:endParaRPr lang="en-US" dirty="0"/>
          </a:p>
        </p:txBody>
      </p:sp>
      <p:grpSp>
        <p:nvGrpSpPr>
          <p:cNvPr id="45" name="Gruppe 6"/>
          <p:cNvGrpSpPr/>
          <p:nvPr userDrawn="1"/>
        </p:nvGrpSpPr>
        <p:grpSpPr>
          <a:xfrm>
            <a:off x="513452" y="5693443"/>
            <a:ext cx="11161919" cy="996762"/>
            <a:chOff x="2477881" y="1400074"/>
            <a:chExt cx="11161919" cy="1557522"/>
          </a:xfrm>
          <a:solidFill>
            <a:srgbClr val="FF66FF"/>
          </a:solidFill>
        </p:grpSpPr>
        <p:sp>
          <p:nvSpPr>
            <p:cNvPr id="46" name="Rectangle 10"/>
            <p:cNvSpPr/>
            <p:nvPr/>
          </p:nvSpPr>
          <p:spPr bwMode="auto">
            <a:xfrm>
              <a:off x="3666259" y="1400074"/>
              <a:ext cx="9973541" cy="1557522"/>
            </a:xfrm>
            <a:prstGeom prst="rect">
              <a:avLst/>
            </a:prstGeom>
            <a:grpFill/>
            <a:ln>
              <a:noFill/>
              <a:headEnd type="none" w="med" len="med"/>
              <a:tailEnd type="none" w="med" len="med"/>
            </a:ln>
            <a:effectLst>
              <a:outerShdw blurRad="393700" dist="317500" dir="5400000" sx="90000" sy="-19000"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marL="0" lvl="1" algn="ctr" defTabSz="914099" rtl="0" fontAlgn="base">
                <a:spcBef>
                  <a:spcPct val="0"/>
                </a:spcBef>
                <a:spcAft>
                  <a:spcPct val="0"/>
                </a:spcAft>
              </a:pPr>
              <a:endParaRPr lang="en" sz="2000" dirty="0">
                <a:solidFill>
                  <a:schemeClr val="tx1"/>
                </a:solidFill>
                <a:cs typeface="Arial" charset="0"/>
              </a:endParaRPr>
            </a:p>
          </p:txBody>
        </p:sp>
        <p:sp>
          <p:nvSpPr>
            <p:cNvPr id="47" name="Rectangle 6"/>
            <p:cNvSpPr/>
            <p:nvPr/>
          </p:nvSpPr>
          <p:spPr bwMode="auto">
            <a:xfrm>
              <a:off x="2477881" y="1400074"/>
              <a:ext cx="966706" cy="1557522"/>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72000" tIns="108000" rIns="91436" bIns="45718" numCol="1" rtlCol="0" anchor="t" anchorCtr="0" compatLnSpc="1">
              <a:prstTxWarp prst="textNoShape">
                <a:avLst/>
              </a:prstTxWarp>
            </a:bodyPr>
            <a:lstStyle/>
            <a:p>
              <a:pPr algn="l" defTabSz="914099" rtl="0" fontAlgn="base">
                <a:lnSpc>
                  <a:spcPct val="75000"/>
                </a:lnSpc>
                <a:spcBef>
                  <a:spcPct val="0"/>
                </a:spcBef>
                <a:spcAft>
                  <a:spcPct val="0"/>
                </a:spcAft>
              </a:pPr>
              <a:endParaRPr lang="en" sz="2000" dirty="0">
                <a:gradFill>
                  <a:gsLst>
                    <a:gs pos="0">
                      <a:srgbClr val="FFFFFF"/>
                    </a:gs>
                    <a:gs pos="100000">
                      <a:srgbClr val="FFFFFF"/>
                    </a:gs>
                  </a:gsLst>
                  <a:lin ang="5400000" scaled="0"/>
                </a:gradFill>
                <a:latin typeface="Segoe" pitchFamily="34" charset="0"/>
              </a:endParaRPr>
            </a:p>
          </p:txBody>
        </p:sp>
      </p:grpSp>
      <p:sp>
        <p:nvSpPr>
          <p:cNvPr id="48" name="Text Placeholder 20"/>
          <p:cNvSpPr>
            <a:spLocks noGrp="1"/>
          </p:cNvSpPr>
          <p:nvPr>
            <p:ph type="body" sz="quarter" idx="20"/>
          </p:nvPr>
        </p:nvSpPr>
        <p:spPr>
          <a:xfrm>
            <a:off x="1701830" y="5693544"/>
            <a:ext cx="9973541" cy="996661"/>
          </a:xfrm>
          <a:solidFill>
            <a:srgbClr val="FF66FF"/>
          </a:solidFill>
        </p:spPr>
        <p:txBody>
          <a:bodyPr>
            <a:normAutofit/>
          </a:bodyPr>
          <a:lstStyle>
            <a:lvl1pPr>
              <a:defRPr sz="2400"/>
            </a:lvl1pPr>
            <a:lvl2pPr>
              <a:defRPr sz="2000"/>
            </a:lvl2pPr>
            <a:lvl3pPr>
              <a:defRPr sz="1800"/>
            </a:lvl3pPr>
            <a:lvl4pPr>
              <a:defRPr sz="1600"/>
            </a:lvl4pPr>
            <a:lvl5pPr>
              <a:defRPr sz="1600"/>
            </a:lvl5pPr>
          </a:lstStyle>
          <a:p>
            <a:pPr lvl="0"/>
            <a:r>
              <a:rPr lang="en-US" dirty="0" smtClean="0"/>
              <a:t>Click to edit Master text styles</a:t>
            </a:r>
          </a:p>
          <a:p>
            <a:pPr lvl="1"/>
            <a:r>
              <a:rPr lang="en-US" dirty="0" smtClean="0"/>
              <a:t>Second level</a:t>
            </a:r>
          </a:p>
        </p:txBody>
      </p:sp>
      <p:sp>
        <p:nvSpPr>
          <p:cNvPr id="49" name="Picture Placeholder 24"/>
          <p:cNvSpPr>
            <a:spLocks noGrp="1"/>
          </p:cNvSpPr>
          <p:nvPr>
            <p:ph type="pic" sz="quarter" idx="21" hasCustomPrompt="1"/>
          </p:nvPr>
        </p:nvSpPr>
        <p:spPr>
          <a:xfrm>
            <a:off x="513659" y="5693443"/>
            <a:ext cx="966499" cy="996762"/>
          </a:xfrm>
          <a:solidFill>
            <a:srgbClr val="FF66FF"/>
          </a:solidFill>
        </p:spPr>
        <p:txBody>
          <a:bodyPr/>
          <a:lstStyle>
            <a:lvl1pPr marL="0" indent="0" algn="ctr">
              <a:buNone/>
              <a:defRPr sz="2400" baseline="0"/>
            </a:lvl1pPr>
          </a:lstStyle>
          <a:p>
            <a:r>
              <a:rPr lang="da-DK" dirty="0" smtClean="0"/>
              <a:t>Insert Picture</a:t>
            </a:r>
            <a:endParaRPr lang="en-US" dirty="0"/>
          </a:p>
        </p:txBody>
      </p:sp>
    </p:spTree>
    <p:extLst>
      <p:ext uri="{BB962C8B-B14F-4D97-AF65-F5344CB8AC3E}">
        <p14:creationId xmlns:p14="http://schemas.microsoft.com/office/powerpoint/2010/main" val="643990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up)">
                                      <p:cBhvr>
                                        <p:cTn id="7" dur="500"/>
                                        <p:tgtEl>
                                          <p:spTgt spid="24"/>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33">
                                            <p:bg/>
                                          </p:spTgt>
                                        </p:tgtEl>
                                        <p:attrNameLst>
                                          <p:attrName>style.visibility</p:attrName>
                                        </p:attrNameLst>
                                      </p:cBhvr>
                                      <p:to>
                                        <p:strVal val="visible"/>
                                      </p:to>
                                    </p:set>
                                    <p:animEffect transition="in" filter="wipe(up)">
                                      <p:cBhvr>
                                        <p:cTn id="10" dur="500"/>
                                        <p:tgtEl>
                                          <p:spTgt spid="33">
                                            <p:bg/>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grpId="0" nodeType="clickEffect">
                                  <p:stCondLst>
                                    <p:cond delay="0"/>
                                  </p:stCondLst>
                                  <p:childTnLst>
                                    <p:set>
                                      <p:cBhvr>
                                        <p:cTn id="14" dur="1" fill="hold">
                                          <p:stCondLst>
                                            <p:cond delay="0"/>
                                          </p:stCondLst>
                                        </p:cTn>
                                        <p:tgtEl>
                                          <p:spTgt spid="33">
                                            <p:txEl>
                                              <p:pRg st="0" end="0"/>
                                            </p:txEl>
                                          </p:spTgt>
                                        </p:tgtEl>
                                        <p:attrNameLst>
                                          <p:attrName>style.visibility</p:attrName>
                                        </p:attrNameLst>
                                      </p:cBhvr>
                                      <p:to>
                                        <p:strVal val="visible"/>
                                      </p:to>
                                    </p:set>
                                    <p:animEffect transition="in" filter="wipe(up)">
                                      <p:cBhvr>
                                        <p:cTn id="15" dur="500"/>
                                        <p:tgtEl>
                                          <p:spTgt spid="33">
                                            <p:txEl>
                                              <p:pRg st="0" end="0"/>
                                            </p:txEl>
                                          </p:spTgt>
                                        </p:tgtEl>
                                      </p:cBhvr>
                                    </p:animEffect>
                                  </p:childTnLst>
                                </p:cTn>
                              </p:par>
                              <p:par>
                                <p:cTn id="16" presetID="22" presetClass="entr" presetSubtype="1" fill="hold" grpId="0" nodeType="withEffect">
                                  <p:stCondLst>
                                    <p:cond delay="0"/>
                                  </p:stCondLst>
                                  <p:childTnLst>
                                    <p:set>
                                      <p:cBhvr>
                                        <p:cTn id="17" dur="1" fill="hold">
                                          <p:stCondLst>
                                            <p:cond delay="0"/>
                                          </p:stCondLst>
                                        </p:cTn>
                                        <p:tgtEl>
                                          <p:spTgt spid="33">
                                            <p:txEl>
                                              <p:pRg st="1" end="1"/>
                                            </p:txEl>
                                          </p:spTgt>
                                        </p:tgtEl>
                                        <p:attrNameLst>
                                          <p:attrName>style.visibility</p:attrName>
                                        </p:attrNameLst>
                                      </p:cBhvr>
                                      <p:to>
                                        <p:strVal val="visible"/>
                                      </p:to>
                                    </p:set>
                                    <p:animEffect transition="in" filter="wipe(up)">
                                      <p:cBhvr>
                                        <p:cTn id="18" dur="500"/>
                                        <p:tgtEl>
                                          <p:spTgt spid="33">
                                            <p:txEl>
                                              <p:pRg st="1" end="1"/>
                                            </p:txEl>
                                          </p:spTgt>
                                        </p:tgtEl>
                                      </p:cBhvr>
                                    </p:animEffect>
                                  </p:childTnLst>
                                </p:cTn>
                              </p:par>
                              <p:par>
                                <p:cTn id="19" presetID="22" presetClass="entr" presetSubtype="1" fill="hold" grpId="0" nodeType="withEffect">
                                  <p:stCondLst>
                                    <p:cond delay="0"/>
                                  </p:stCondLst>
                                  <p:childTnLst>
                                    <p:set>
                                      <p:cBhvr>
                                        <p:cTn id="20" dur="1" fill="hold">
                                          <p:stCondLst>
                                            <p:cond delay="0"/>
                                          </p:stCondLst>
                                        </p:cTn>
                                        <p:tgtEl>
                                          <p:spTgt spid="34"/>
                                        </p:tgtEl>
                                        <p:attrNameLst>
                                          <p:attrName>style.visibility</p:attrName>
                                        </p:attrNameLst>
                                      </p:cBhvr>
                                      <p:to>
                                        <p:strVal val="visible"/>
                                      </p:to>
                                    </p:set>
                                    <p:animEffect transition="in" filter="wipe(up)">
                                      <p:cBhvr>
                                        <p:cTn id="21" dur="500"/>
                                        <p:tgtEl>
                                          <p:spTgt spid="34"/>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nodeType="clickEffect">
                                  <p:stCondLst>
                                    <p:cond delay="0"/>
                                  </p:stCondLst>
                                  <p:childTnLst>
                                    <p:set>
                                      <p:cBhvr>
                                        <p:cTn id="25" dur="1" fill="hold">
                                          <p:stCondLst>
                                            <p:cond delay="0"/>
                                          </p:stCondLst>
                                        </p:cTn>
                                        <p:tgtEl>
                                          <p:spTgt spid="35"/>
                                        </p:tgtEl>
                                        <p:attrNameLst>
                                          <p:attrName>style.visibility</p:attrName>
                                        </p:attrNameLst>
                                      </p:cBhvr>
                                      <p:to>
                                        <p:strVal val="visible"/>
                                      </p:to>
                                    </p:set>
                                    <p:animEffect transition="in" filter="wipe(up)">
                                      <p:cBhvr>
                                        <p:cTn id="26" dur="500"/>
                                        <p:tgtEl>
                                          <p:spTgt spid="35"/>
                                        </p:tgtEl>
                                      </p:cBhvr>
                                    </p:animEffect>
                                  </p:childTnLst>
                                </p:cTn>
                              </p:par>
                              <p:par>
                                <p:cTn id="27" presetID="22" presetClass="entr" presetSubtype="1" fill="hold" grpId="0" nodeType="withEffect">
                                  <p:stCondLst>
                                    <p:cond delay="0"/>
                                  </p:stCondLst>
                                  <p:childTnLst>
                                    <p:set>
                                      <p:cBhvr>
                                        <p:cTn id="28" dur="1" fill="hold">
                                          <p:stCondLst>
                                            <p:cond delay="0"/>
                                          </p:stCondLst>
                                        </p:cTn>
                                        <p:tgtEl>
                                          <p:spTgt spid="38">
                                            <p:bg/>
                                          </p:spTgt>
                                        </p:tgtEl>
                                        <p:attrNameLst>
                                          <p:attrName>style.visibility</p:attrName>
                                        </p:attrNameLst>
                                      </p:cBhvr>
                                      <p:to>
                                        <p:strVal val="visible"/>
                                      </p:to>
                                    </p:set>
                                    <p:animEffect transition="in" filter="wipe(up)">
                                      <p:cBhvr>
                                        <p:cTn id="29" dur="500"/>
                                        <p:tgtEl>
                                          <p:spTgt spid="38">
                                            <p:bg/>
                                          </p:spTgt>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1" fill="hold" grpId="0" nodeType="clickEffect">
                                  <p:stCondLst>
                                    <p:cond delay="0"/>
                                  </p:stCondLst>
                                  <p:childTnLst>
                                    <p:set>
                                      <p:cBhvr>
                                        <p:cTn id="33" dur="1" fill="hold">
                                          <p:stCondLst>
                                            <p:cond delay="0"/>
                                          </p:stCondLst>
                                        </p:cTn>
                                        <p:tgtEl>
                                          <p:spTgt spid="38">
                                            <p:txEl>
                                              <p:pRg st="0" end="0"/>
                                            </p:txEl>
                                          </p:spTgt>
                                        </p:tgtEl>
                                        <p:attrNameLst>
                                          <p:attrName>style.visibility</p:attrName>
                                        </p:attrNameLst>
                                      </p:cBhvr>
                                      <p:to>
                                        <p:strVal val="visible"/>
                                      </p:to>
                                    </p:set>
                                    <p:animEffect transition="in" filter="wipe(up)">
                                      <p:cBhvr>
                                        <p:cTn id="34" dur="500"/>
                                        <p:tgtEl>
                                          <p:spTgt spid="38">
                                            <p:txEl>
                                              <p:pRg st="0" end="0"/>
                                            </p:txEl>
                                          </p:spTgt>
                                        </p:tgtEl>
                                      </p:cBhvr>
                                    </p:animEffect>
                                  </p:childTnLst>
                                </p:cTn>
                              </p:par>
                              <p:par>
                                <p:cTn id="35" presetID="22" presetClass="entr" presetSubtype="1" fill="hold" grpId="0" nodeType="withEffect">
                                  <p:stCondLst>
                                    <p:cond delay="0"/>
                                  </p:stCondLst>
                                  <p:childTnLst>
                                    <p:set>
                                      <p:cBhvr>
                                        <p:cTn id="36" dur="1" fill="hold">
                                          <p:stCondLst>
                                            <p:cond delay="0"/>
                                          </p:stCondLst>
                                        </p:cTn>
                                        <p:tgtEl>
                                          <p:spTgt spid="38">
                                            <p:txEl>
                                              <p:pRg st="1" end="1"/>
                                            </p:txEl>
                                          </p:spTgt>
                                        </p:tgtEl>
                                        <p:attrNameLst>
                                          <p:attrName>style.visibility</p:attrName>
                                        </p:attrNameLst>
                                      </p:cBhvr>
                                      <p:to>
                                        <p:strVal val="visible"/>
                                      </p:to>
                                    </p:set>
                                    <p:animEffect transition="in" filter="wipe(up)">
                                      <p:cBhvr>
                                        <p:cTn id="37" dur="500"/>
                                        <p:tgtEl>
                                          <p:spTgt spid="38">
                                            <p:txEl>
                                              <p:pRg st="1" end="1"/>
                                            </p:txEl>
                                          </p:spTgt>
                                        </p:tgtEl>
                                      </p:cBhvr>
                                    </p:animEffect>
                                  </p:childTnLst>
                                </p:cTn>
                              </p:par>
                              <p:par>
                                <p:cTn id="38" presetID="22" presetClass="entr" presetSubtype="1" fill="hold" grpId="0" nodeType="withEffect">
                                  <p:stCondLst>
                                    <p:cond delay="0"/>
                                  </p:stCondLst>
                                  <p:childTnLst>
                                    <p:set>
                                      <p:cBhvr>
                                        <p:cTn id="39" dur="1" fill="hold">
                                          <p:stCondLst>
                                            <p:cond delay="0"/>
                                          </p:stCondLst>
                                        </p:cTn>
                                        <p:tgtEl>
                                          <p:spTgt spid="39"/>
                                        </p:tgtEl>
                                        <p:attrNameLst>
                                          <p:attrName>style.visibility</p:attrName>
                                        </p:attrNameLst>
                                      </p:cBhvr>
                                      <p:to>
                                        <p:strVal val="visible"/>
                                      </p:to>
                                    </p:set>
                                    <p:animEffect transition="in" filter="wipe(up)">
                                      <p:cBhvr>
                                        <p:cTn id="40" dur="500"/>
                                        <p:tgtEl>
                                          <p:spTgt spid="39"/>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1" fill="hold" nodeType="clickEffect">
                                  <p:stCondLst>
                                    <p:cond delay="0"/>
                                  </p:stCondLst>
                                  <p:childTnLst>
                                    <p:set>
                                      <p:cBhvr>
                                        <p:cTn id="44" dur="1" fill="hold">
                                          <p:stCondLst>
                                            <p:cond delay="0"/>
                                          </p:stCondLst>
                                        </p:cTn>
                                        <p:tgtEl>
                                          <p:spTgt spid="40"/>
                                        </p:tgtEl>
                                        <p:attrNameLst>
                                          <p:attrName>style.visibility</p:attrName>
                                        </p:attrNameLst>
                                      </p:cBhvr>
                                      <p:to>
                                        <p:strVal val="visible"/>
                                      </p:to>
                                    </p:set>
                                    <p:animEffect transition="in" filter="wipe(up)">
                                      <p:cBhvr>
                                        <p:cTn id="45" dur="500"/>
                                        <p:tgtEl>
                                          <p:spTgt spid="40"/>
                                        </p:tgtEl>
                                      </p:cBhvr>
                                    </p:animEffect>
                                  </p:childTnLst>
                                </p:cTn>
                              </p:par>
                              <p:par>
                                <p:cTn id="46" presetID="22" presetClass="entr" presetSubtype="1" fill="hold" grpId="0" nodeType="withEffect">
                                  <p:stCondLst>
                                    <p:cond delay="0"/>
                                  </p:stCondLst>
                                  <p:childTnLst>
                                    <p:set>
                                      <p:cBhvr>
                                        <p:cTn id="47" dur="1" fill="hold">
                                          <p:stCondLst>
                                            <p:cond delay="0"/>
                                          </p:stCondLst>
                                        </p:cTn>
                                        <p:tgtEl>
                                          <p:spTgt spid="43">
                                            <p:bg/>
                                          </p:spTgt>
                                        </p:tgtEl>
                                        <p:attrNameLst>
                                          <p:attrName>style.visibility</p:attrName>
                                        </p:attrNameLst>
                                      </p:cBhvr>
                                      <p:to>
                                        <p:strVal val="visible"/>
                                      </p:to>
                                    </p:set>
                                    <p:animEffect transition="in" filter="wipe(up)">
                                      <p:cBhvr>
                                        <p:cTn id="48" dur="500"/>
                                        <p:tgtEl>
                                          <p:spTgt spid="43">
                                            <p:bg/>
                                          </p:spTgt>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1" fill="hold" grpId="0" nodeType="clickEffect">
                                  <p:stCondLst>
                                    <p:cond delay="0"/>
                                  </p:stCondLst>
                                  <p:childTnLst>
                                    <p:set>
                                      <p:cBhvr>
                                        <p:cTn id="52" dur="1" fill="hold">
                                          <p:stCondLst>
                                            <p:cond delay="0"/>
                                          </p:stCondLst>
                                        </p:cTn>
                                        <p:tgtEl>
                                          <p:spTgt spid="43">
                                            <p:txEl>
                                              <p:pRg st="0" end="0"/>
                                            </p:txEl>
                                          </p:spTgt>
                                        </p:tgtEl>
                                        <p:attrNameLst>
                                          <p:attrName>style.visibility</p:attrName>
                                        </p:attrNameLst>
                                      </p:cBhvr>
                                      <p:to>
                                        <p:strVal val="visible"/>
                                      </p:to>
                                    </p:set>
                                    <p:animEffect transition="in" filter="wipe(up)">
                                      <p:cBhvr>
                                        <p:cTn id="53" dur="500"/>
                                        <p:tgtEl>
                                          <p:spTgt spid="43">
                                            <p:txEl>
                                              <p:pRg st="0" end="0"/>
                                            </p:txEl>
                                          </p:spTgt>
                                        </p:tgtEl>
                                      </p:cBhvr>
                                    </p:animEffect>
                                  </p:childTnLst>
                                </p:cTn>
                              </p:par>
                              <p:par>
                                <p:cTn id="54" presetID="22" presetClass="entr" presetSubtype="1" fill="hold" grpId="0" nodeType="withEffect">
                                  <p:stCondLst>
                                    <p:cond delay="0"/>
                                  </p:stCondLst>
                                  <p:childTnLst>
                                    <p:set>
                                      <p:cBhvr>
                                        <p:cTn id="55" dur="1" fill="hold">
                                          <p:stCondLst>
                                            <p:cond delay="0"/>
                                          </p:stCondLst>
                                        </p:cTn>
                                        <p:tgtEl>
                                          <p:spTgt spid="43">
                                            <p:txEl>
                                              <p:pRg st="1" end="1"/>
                                            </p:txEl>
                                          </p:spTgt>
                                        </p:tgtEl>
                                        <p:attrNameLst>
                                          <p:attrName>style.visibility</p:attrName>
                                        </p:attrNameLst>
                                      </p:cBhvr>
                                      <p:to>
                                        <p:strVal val="visible"/>
                                      </p:to>
                                    </p:set>
                                    <p:animEffect transition="in" filter="wipe(up)">
                                      <p:cBhvr>
                                        <p:cTn id="56" dur="500"/>
                                        <p:tgtEl>
                                          <p:spTgt spid="43">
                                            <p:txEl>
                                              <p:pRg st="1" end="1"/>
                                            </p:txEl>
                                          </p:spTgt>
                                        </p:tgtEl>
                                      </p:cBhvr>
                                    </p:animEffect>
                                  </p:childTnLst>
                                </p:cTn>
                              </p:par>
                              <p:par>
                                <p:cTn id="57" presetID="22" presetClass="entr" presetSubtype="1" fill="hold" grpId="0" nodeType="withEffect">
                                  <p:stCondLst>
                                    <p:cond delay="0"/>
                                  </p:stCondLst>
                                  <p:childTnLst>
                                    <p:set>
                                      <p:cBhvr>
                                        <p:cTn id="58" dur="1" fill="hold">
                                          <p:stCondLst>
                                            <p:cond delay="0"/>
                                          </p:stCondLst>
                                        </p:cTn>
                                        <p:tgtEl>
                                          <p:spTgt spid="44"/>
                                        </p:tgtEl>
                                        <p:attrNameLst>
                                          <p:attrName>style.visibility</p:attrName>
                                        </p:attrNameLst>
                                      </p:cBhvr>
                                      <p:to>
                                        <p:strVal val="visible"/>
                                      </p:to>
                                    </p:set>
                                    <p:animEffect transition="in" filter="wipe(up)">
                                      <p:cBhvr>
                                        <p:cTn id="59" dur="500"/>
                                        <p:tgtEl>
                                          <p:spTgt spid="44"/>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1" fill="hold" nodeType="clickEffect">
                                  <p:stCondLst>
                                    <p:cond delay="0"/>
                                  </p:stCondLst>
                                  <p:childTnLst>
                                    <p:set>
                                      <p:cBhvr>
                                        <p:cTn id="63" dur="1" fill="hold">
                                          <p:stCondLst>
                                            <p:cond delay="0"/>
                                          </p:stCondLst>
                                        </p:cTn>
                                        <p:tgtEl>
                                          <p:spTgt spid="45"/>
                                        </p:tgtEl>
                                        <p:attrNameLst>
                                          <p:attrName>style.visibility</p:attrName>
                                        </p:attrNameLst>
                                      </p:cBhvr>
                                      <p:to>
                                        <p:strVal val="visible"/>
                                      </p:to>
                                    </p:set>
                                    <p:animEffect transition="in" filter="wipe(up)">
                                      <p:cBhvr>
                                        <p:cTn id="64" dur="500"/>
                                        <p:tgtEl>
                                          <p:spTgt spid="45"/>
                                        </p:tgtEl>
                                      </p:cBhvr>
                                    </p:animEffect>
                                  </p:childTnLst>
                                </p:cTn>
                              </p:par>
                              <p:par>
                                <p:cTn id="65" presetID="22" presetClass="entr" presetSubtype="1" fill="hold" grpId="0" nodeType="withEffect">
                                  <p:stCondLst>
                                    <p:cond delay="0"/>
                                  </p:stCondLst>
                                  <p:childTnLst>
                                    <p:set>
                                      <p:cBhvr>
                                        <p:cTn id="66" dur="1" fill="hold">
                                          <p:stCondLst>
                                            <p:cond delay="0"/>
                                          </p:stCondLst>
                                        </p:cTn>
                                        <p:tgtEl>
                                          <p:spTgt spid="48">
                                            <p:bg/>
                                          </p:spTgt>
                                        </p:tgtEl>
                                        <p:attrNameLst>
                                          <p:attrName>style.visibility</p:attrName>
                                        </p:attrNameLst>
                                      </p:cBhvr>
                                      <p:to>
                                        <p:strVal val="visible"/>
                                      </p:to>
                                    </p:set>
                                    <p:animEffect transition="in" filter="wipe(up)">
                                      <p:cBhvr>
                                        <p:cTn id="67" dur="500"/>
                                        <p:tgtEl>
                                          <p:spTgt spid="48">
                                            <p:bg/>
                                          </p:spTgt>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1" fill="hold" grpId="0" nodeType="clickEffect">
                                  <p:stCondLst>
                                    <p:cond delay="0"/>
                                  </p:stCondLst>
                                  <p:childTnLst>
                                    <p:set>
                                      <p:cBhvr>
                                        <p:cTn id="71" dur="1" fill="hold">
                                          <p:stCondLst>
                                            <p:cond delay="0"/>
                                          </p:stCondLst>
                                        </p:cTn>
                                        <p:tgtEl>
                                          <p:spTgt spid="48">
                                            <p:txEl>
                                              <p:pRg st="0" end="0"/>
                                            </p:txEl>
                                          </p:spTgt>
                                        </p:tgtEl>
                                        <p:attrNameLst>
                                          <p:attrName>style.visibility</p:attrName>
                                        </p:attrNameLst>
                                      </p:cBhvr>
                                      <p:to>
                                        <p:strVal val="visible"/>
                                      </p:to>
                                    </p:set>
                                    <p:animEffect transition="in" filter="wipe(up)">
                                      <p:cBhvr>
                                        <p:cTn id="72" dur="500"/>
                                        <p:tgtEl>
                                          <p:spTgt spid="48">
                                            <p:txEl>
                                              <p:pRg st="0" end="0"/>
                                            </p:txEl>
                                          </p:spTgt>
                                        </p:tgtEl>
                                      </p:cBhvr>
                                    </p:animEffect>
                                  </p:childTnLst>
                                </p:cTn>
                              </p:par>
                              <p:par>
                                <p:cTn id="73" presetID="22" presetClass="entr" presetSubtype="1" fill="hold" grpId="0" nodeType="withEffect">
                                  <p:stCondLst>
                                    <p:cond delay="0"/>
                                  </p:stCondLst>
                                  <p:childTnLst>
                                    <p:set>
                                      <p:cBhvr>
                                        <p:cTn id="74" dur="1" fill="hold">
                                          <p:stCondLst>
                                            <p:cond delay="0"/>
                                          </p:stCondLst>
                                        </p:cTn>
                                        <p:tgtEl>
                                          <p:spTgt spid="48">
                                            <p:txEl>
                                              <p:pRg st="1" end="1"/>
                                            </p:txEl>
                                          </p:spTgt>
                                        </p:tgtEl>
                                        <p:attrNameLst>
                                          <p:attrName>style.visibility</p:attrName>
                                        </p:attrNameLst>
                                      </p:cBhvr>
                                      <p:to>
                                        <p:strVal val="visible"/>
                                      </p:to>
                                    </p:set>
                                    <p:animEffect transition="in" filter="wipe(up)">
                                      <p:cBhvr>
                                        <p:cTn id="75" dur="500"/>
                                        <p:tgtEl>
                                          <p:spTgt spid="48">
                                            <p:txEl>
                                              <p:pRg st="1" end="1"/>
                                            </p:txEl>
                                          </p:spTgt>
                                        </p:tgtEl>
                                      </p:cBhvr>
                                    </p:animEffect>
                                  </p:childTnLst>
                                </p:cTn>
                              </p:par>
                              <p:par>
                                <p:cTn id="76" presetID="22" presetClass="entr" presetSubtype="1" fill="hold" grpId="0" nodeType="withEffect">
                                  <p:stCondLst>
                                    <p:cond delay="0"/>
                                  </p:stCondLst>
                                  <p:childTnLst>
                                    <p:set>
                                      <p:cBhvr>
                                        <p:cTn id="77" dur="1" fill="hold">
                                          <p:stCondLst>
                                            <p:cond delay="0"/>
                                          </p:stCondLst>
                                        </p:cTn>
                                        <p:tgtEl>
                                          <p:spTgt spid="49"/>
                                        </p:tgtEl>
                                        <p:attrNameLst>
                                          <p:attrName>style.visibility</p:attrName>
                                        </p:attrNameLst>
                                      </p:cBhvr>
                                      <p:to>
                                        <p:strVal val="visible"/>
                                      </p:to>
                                    </p:set>
                                    <p:animEffect transition="in" filter="wipe(up)">
                                      <p:cBhvr>
                                        <p:cTn id="78"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build="p" animBg="1">
        <p:tmplLst>
          <p:tmpl>
            <p:tnLst>
              <p:par>
                <p:cTn presetID="22" presetClass="entr" presetSubtype="1"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wipe(up)">
                      <p:cBhvr>
                        <p:cTn dur="500"/>
                        <p:tgtEl>
                          <p:spTgt spid="33"/>
                        </p:tgtEl>
                      </p:cBhvr>
                    </p:animEffect>
                  </p:childTnLst>
                </p:cTn>
              </p:par>
            </p:tnLst>
          </p:tmpl>
          <p:tmpl lvl="1">
            <p:tnLst>
              <p:par>
                <p:cTn presetID="22" presetClass="entr" presetSubtype="1" fill="hold" nodeType="click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wipe(up)">
                      <p:cBhvr>
                        <p:cTn dur="500"/>
                        <p:tgtEl>
                          <p:spTgt spid="33"/>
                        </p:tgtEl>
                      </p:cBhvr>
                    </p:animEffect>
                  </p:childTnLst>
                </p:cTn>
              </p:par>
            </p:tnLst>
          </p:tmpl>
          <p:tmpl lvl="2">
            <p:tnLst>
              <p:par>
                <p:cTn presetID="22" presetClass="entr" presetSubtype="1"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wipe(up)">
                      <p:cBhvr>
                        <p:cTn dur="500"/>
                        <p:tgtEl>
                          <p:spTgt spid="33"/>
                        </p:tgtEl>
                      </p:cBhvr>
                    </p:animEffect>
                  </p:childTnLst>
                </p:cTn>
              </p:par>
            </p:tnLst>
          </p:tmpl>
        </p:tmplLst>
      </p:bldP>
      <p:bldP spid="34" grpId="0" animBg="1"/>
      <p:bldP spid="38" grpId="0" build="p" animBg="1">
        <p:tmplLst>
          <p:tmpl>
            <p:tnLst>
              <p:par>
                <p:cTn presetID="22" presetClass="entr" presetSubtype="1" fill="hold" nodeType="withEffect">
                  <p:stCondLst>
                    <p:cond delay="0"/>
                  </p:stCondLst>
                  <p:childTnLst>
                    <p:set>
                      <p:cBhvr>
                        <p:cTn dur="1" fill="hold">
                          <p:stCondLst>
                            <p:cond delay="0"/>
                          </p:stCondLst>
                        </p:cTn>
                        <p:tgtEl>
                          <p:spTgt spid="38"/>
                        </p:tgtEl>
                        <p:attrNameLst>
                          <p:attrName>style.visibility</p:attrName>
                        </p:attrNameLst>
                      </p:cBhvr>
                      <p:to>
                        <p:strVal val="visible"/>
                      </p:to>
                    </p:set>
                    <p:animEffect transition="in" filter="wipe(up)">
                      <p:cBhvr>
                        <p:cTn dur="500"/>
                        <p:tgtEl>
                          <p:spTgt spid="38"/>
                        </p:tgtEl>
                      </p:cBhvr>
                    </p:animEffect>
                  </p:childTnLst>
                </p:cTn>
              </p:par>
            </p:tnLst>
          </p:tmpl>
          <p:tmpl lvl="1">
            <p:tnLst>
              <p:par>
                <p:cTn presetID="22" presetClass="entr" presetSubtype="1" fill="hold" nodeType="clickEffect">
                  <p:stCondLst>
                    <p:cond delay="0"/>
                  </p:stCondLst>
                  <p:childTnLst>
                    <p:set>
                      <p:cBhvr>
                        <p:cTn dur="1" fill="hold">
                          <p:stCondLst>
                            <p:cond delay="0"/>
                          </p:stCondLst>
                        </p:cTn>
                        <p:tgtEl>
                          <p:spTgt spid="38"/>
                        </p:tgtEl>
                        <p:attrNameLst>
                          <p:attrName>style.visibility</p:attrName>
                        </p:attrNameLst>
                      </p:cBhvr>
                      <p:to>
                        <p:strVal val="visible"/>
                      </p:to>
                    </p:set>
                    <p:animEffect transition="in" filter="wipe(up)">
                      <p:cBhvr>
                        <p:cTn dur="500"/>
                        <p:tgtEl>
                          <p:spTgt spid="38"/>
                        </p:tgtEl>
                      </p:cBhvr>
                    </p:animEffect>
                  </p:childTnLst>
                </p:cTn>
              </p:par>
            </p:tnLst>
          </p:tmpl>
          <p:tmpl lvl="2">
            <p:tnLst>
              <p:par>
                <p:cTn presetID="22" presetClass="entr" presetSubtype="1" fill="hold" nodeType="withEffect">
                  <p:stCondLst>
                    <p:cond delay="0"/>
                  </p:stCondLst>
                  <p:childTnLst>
                    <p:set>
                      <p:cBhvr>
                        <p:cTn dur="1" fill="hold">
                          <p:stCondLst>
                            <p:cond delay="0"/>
                          </p:stCondLst>
                        </p:cTn>
                        <p:tgtEl>
                          <p:spTgt spid="38"/>
                        </p:tgtEl>
                        <p:attrNameLst>
                          <p:attrName>style.visibility</p:attrName>
                        </p:attrNameLst>
                      </p:cBhvr>
                      <p:to>
                        <p:strVal val="visible"/>
                      </p:to>
                    </p:set>
                    <p:animEffect transition="in" filter="wipe(up)">
                      <p:cBhvr>
                        <p:cTn dur="500"/>
                        <p:tgtEl>
                          <p:spTgt spid="38"/>
                        </p:tgtEl>
                      </p:cBhvr>
                    </p:animEffect>
                  </p:childTnLst>
                </p:cTn>
              </p:par>
            </p:tnLst>
          </p:tmpl>
        </p:tmplLst>
      </p:bldP>
      <p:bldP spid="39" grpId="0" animBg="1"/>
      <p:bldP spid="43" grpId="0" build="p" animBg="1">
        <p:tmplLst>
          <p:tmpl>
            <p:tnLst>
              <p:par>
                <p:cTn presetID="22" presetClass="entr" presetSubtype="1" fill="hold" nodeType="withEffect">
                  <p:stCondLst>
                    <p:cond delay="0"/>
                  </p:stCondLst>
                  <p:childTnLst>
                    <p:set>
                      <p:cBhvr>
                        <p:cTn dur="1" fill="hold">
                          <p:stCondLst>
                            <p:cond delay="0"/>
                          </p:stCondLst>
                        </p:cTn>
                        <p:tgtEl>
                          <p:spTgt spid="43"/>
                        </p:tgtEl>
                        <p:attrNameLst>
                          <p:attrName>style.visibility</p:attrName>
                        </p:attrNameLst>
                      </p:cBhvr>
                      <p:to>
                        <p:strVal val="visible"/>
                      </p:to>
                    </p:set>
                    <p:animEffect transition="in" filter="wipe(up)">
                      <p:cBhvr>
                        <p:cTn dur="500"/>
                        <p:tgtEl>
                          <p:spTgt spid="43"/>
                        </p:tgtEl>
                      </p:cBhvr>
                    </p:animEffect>
                  </p:childTnLst>
                </p:cTn>
              </p:par>
            </p:tnLst>
          </p:tmpl>
          <p:tmpl lvl="1">
            <p:tnLst>
              <p:par>
                <p:cTn presetID="22" presetClass="entr" presetSubtype="1" fill="hold" nodeType="clickEffect">
                  <p:stCondLst>
                    <p:cond delay="0"/>
                  </p:stCondLst>
                  <p:childTnLst>
                    <p:set>
                      <p:cBhvr>
                        <p:cTn dur="1" fill="hold">
                          <p:stCondLst>
                            <p:cond delay="0"/>
                          </p:stCondLst>
                        </p:cTn>
                        <p:tgtEl>
                          <p:spTgt spid="43"/>
                        </p:tgtEl>
                        <p:attrNameLst>
                          <p:attrName>style.visibility</p:attrName>
                        </p:attrNameLst>
                      </p:cBhvr>
                      <p:to>
                        <p:strVal val="visible"/>
                      </p:to>
                    </p:set>
                    <p:animEffect transition="in" filter="wipe(up)">
                      <p:cBhvr>
                        <p:cTn dur="500"/>
                        <p:tgtEl>
                          <p:spTgt spid="43"/>
                        </p:tgtEl>
                      </p:cBhvr>
                    </p:animEffect>
                  </p:childTnLst>
                </p:cTn>
              </p:par>
            </p:tnLst>
          </p:tmpl>
          <p:tmpl lvl="2">
            <p:tnLst>
              <p:par>
                <p:cTn presetID="22" presetClass="entr" presetSubtype="1" fill="hold" nodeType="withEffect">
                  <p:stCondLst>
                    <p:cond delay="0"/>
                  </p:stCondLst>
                  <p:childTnLst>
                    <p:set>
                      <p:cBhvr>
                        <p:cTn dur="1" fill="hold">
                          <p:stCondLst>
                            <p:cond delay="0"/>
                          </p:stCondLst>
                        </p:cTn>
                        <p:tgtEl>
                          <p:spTgt spid="43"/>
                        </p:tgtEl>
                        <p:attrNameLst>
                          <p:attrName>style.visibility</p:attrName>
                        </p:attrNameLst>
                      </p:cBhvr>
                      <p:to>
                        <p:strVal val="visible"/>
                      </p:to>
                    </p:set>
                    <p:animEffect transition="in" filter="wipe(up)">
                      <p:cBhvr>
                        <p:cTn dur="500"/>
                        <p:tgtEl>
                          <p:spTgt spid="43"/>
                        </p:tgtEl>
                      </p:cBhvr>
                    </p:animEffect>
                  </p:childTnLst>
                </p:cTn>
              </p:par>
            </p:tnLst>
          </p:tmpl>
        </p:tmplLst>
      </p:bldP>
      <p:bldP spid="44" grpId="0" animBg="1"/>
      <p:bldP spid="48" grpId="0" build="p" animBg="1">
        <p:tmplLst>
          <p:tmpl>
            <p:tnLst>
              <p:par>
                <p:cTn presetID="22" presetClass="entr" presetSubtype="1" fill="hold" nodeType="withEffect">
                  <p:stCondLst>
                    <p:cond delay="0"/>
                  </p:stCondLst>
                  <p:childTnLst>
                    <p:set>
                      <p:cBhvr>
                        <p:cTn dur="1" fill="hold">
                          <p:stCondLst>
                            <p:cond delay="0"/>
                          </p:stCondLst>
                        </p:cTn>
                        <p:tgtEl>
                          <p:spTgt spid="48"/>
                        </p:tgtEl>
                        <p:attrNameLst>
                          <p:attrName>style.visibility</p:attrName>
                        </p:attrNameLst>
                      </p:cBhvr>
                      <p:to>
                        <p:strVal val="visible"/>
                      </p:to>
                    </p:set>
                    <p:animEffect transition="in" filter="wipe(up)">
                      <p:cBhvr>
                        <p:cTn dur="500"/>
                        <p:tgtEl>
                          <p:spTgt spid="48"/>
                        </p:tgtEl>
                      </p:cBhvr>
                    </p:animEffect>
                  </p:childTnLst>
                </p:cTn>
              </p:par>
            </p:tnLst>
          </p:tmpl>
          <p:tmpl lvl="1">
            <p:tnLst>
              <p:par>
                <p:cTn presetID="22" presetClass="entr" presetSubtype="1" fill="hold" nodeType="clickEffect">
                  <p:stCondLst>
                    <p:cond delay="0"/>
                  </p:stCondLst>
                  <p:childTnLst>
                    <p:set>
                      <p:cBhvr>
                        <p:cTn dur="1" fill="hold">
                          <p:stCondLst>
                            <p:cond delay="0"/>
                          </p:stCondLst>
                        </p:cTn>
                        <p:tgtEl>
                          <p:spTgt spid="48"/>
                        </p:tgtEl>
                        <p:attrNameLst>
                          <p:attrName>style.visibility</p:attrName>
                        </p:attrNameLst>
                      </p:cBhvr>
                      <p:to>
                        <p:strVal val="visible"/>
                      </p:to>
                    </p:set>
                    <p:animEffect transition="in" filter="wipe(up)">
                      <p:cBhvr>
                        <p:cTn dur="500"/>
                        <p:tgtEl>
                          <p:spTgt spid="48"/>
                        </p:tgtEl>
                      </p:cBhvr>
                    </p:animEffect>
                  </p:childTnLst>
                </p:cTn>
              </p:par>
            </p:tnLst>
          </p:tmpl>
          <p:tmpl lvl="2">
            <p:tnLst>
              <p:par>
                <p:cTn presetID="22" presetClass="entr" presetSubtype="1" fill="hold" nodeType="withEffect">
                  <p:stCondLst>
                    <p:cond delay="0"/>
                  </p:stCondLst>
                  <p:childTnLst>
                    <p:set>
                      <p:cBhvr>
                        <p:cTn dur="1" fill="hold">
                          <p:stCondLst>
                            <p:cond delay="0"/>
                          </p:stCondLst>
                        </p:cTn>
                        <p:tgtEl>
                          <p:spTgt spid="48"/>
                        </p:tgtEl>
                        <p:attrNameLst>
                          <p:attrName>style.visibility</p:attrName>
                        </p:attrNameLst>
                      </p:cBhvr>
                      <p:to>
                        <p:strVal val="visible"/>
                      </p:to>
                    </p:set>
                    <p:animEffect transition="in" filter="wipe(up)">
                      <p:cBhvr>
                        <p:cTn dur="500"/>
                        <p:tgtEl>
                          <p:spTgt spid="48"/>
                        </p:tgtEl>
                      </p:cBhvr>
                    </p:animEffect>
                  </p:childTnLst>
                </p:cTn>
              </p:par>
            </p:tnLst>
          </p:tmpl>
        </p:tmplLst>
      </p:bldP>
      <p:bldP spid="49" grpId="0" animBg="1"/>
    </p:bld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KEY TAKE AWAYS">
    <p:spTree>
      <p:nvGrpSpPr>
        <p:cNvPr id="1" name=""/>
        <p:cNvGrpSpPr/>
        <p:nvPr/>
      </p:nvGrpSpPr>
      <p:grpSpPr>
        <a:xfrm>
          <a:off x="0" y="0"/>
          <a:ext cx="0" cy="0"/>
          <a:chOff x="0" y="0"/>
          <a:chExt cx="0" cy="0"/>
        </a:xfrm>
      </p:grpSpPr>
      <p:grpSp>
        <p:nvGrpSpPr>
          <p:cNvPr id="24" name="Group 23"/>
          <p:cNvGrpSpPr/>
          <p:nvPr userDrawn="1"/>
        </p:nvGrpSpPr>
        <p:grpSpPr>
          <a:xfrm>
            <a:off x="0" y="0"/>
            <a:ext cx="12188825" cy="6962138"/>
            <a:chOff x="0" y="0"/>
            <a:chExt cx="12188825" cy="6962138"/>
          </a:xfrm>
        </p:grpSpPr>
        <p:pic>
          <p:nvPicPr>
            <p:cNvPr id="28" name="Picture 27"/>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28641"/>
            <a:stretch/>
          </p:blipFill>
          <p:spPr bwMode="auto">
            <a:xfrm rot="10800000">
              <a:off x="11269413" y="4973782"/>
              <a:ext cx="919412" cy="19883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2" name="Rectangle 31"/>
            <p:cNvSpPr/>
            <p:nvPr userDrawn="1"/>
          </p:nvSpPr>
          <p:spPr bwMode="auto">
            <a:xfrm>
              <a:off x="0" y="0"/>
              <a:ext cx="12188825" cy="6858000"/>
            </a:xfrm>
            <a:prstGeom prst="rect">
              <a:avLst/>
            </a:prstGeom>
            <a:solidFill>
              <a:srgbClr val="300349">
                <a:alpha val="66000"/>
              </a:srgbClr>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5" name="Gruppe 6"/>
          <p:cNvGrpSpPr/>
          <p:nvPr userDrawn="1"/>
        </p:nvGrpSpPr>
        <p:grpSpPr>
          <a:xfrm>
            <a:off x="515730" y="1400074"/>
            <a:ext cx="11161920" cy="1557522"/>
            <a:chOff x="2477880" y="1400074"/>
            <a:chExt cx="11161920" cy="1557522"/>
          </a:xfrm>
          <a:solidFill>
            <a:srgbClr val="430167"/>
          </a:solidFill>
        </p:grpSpPr>
        <p:sp>
          <p:nvSpPr>
            <p:cNvPr id="6" name="Rectangle 10"/>
            <p:cNvSpPr/>
            <p:nvPr/>
          </p:nvSpPr>
          <p:spPr bwMode="auto">
            <a:xfrm>
              <a:off x="4164690" y="1400074"/>
              <a:ext cx="9475110" cy="1557522"/>
            </a:xfrm>
            <a:prstGeom prst="rect">
              <a:avLst/>
            </a:prstGeom>
            <a:grpFill/>
            <a:ln>
              <a:noFill/>
              <a:headEnd type="none" w="med" len="med"/>
              <a:tailEnd type="none" w="med" len="med"/>
            </a:ln>
            <a:effectLst>
              <a:outerShdw blurRad="393700" dist="317500" dir="5400000" sx="90000" sy="-19000"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normAutofit/>
            </a:bodyPr>
            <a:lstStyle/>
            <a:p>
              <a:pPr marL="0" lvl="1" algn="ctr" defTabSz="914099" rtl="0" fontAlgn="base">
                <a:spcBef>
                  <a:spcPct val="0"/>
                </a:spcBef>
                <a:spcAft>
                  <a:spcPct val="0"/>
                </a:spcAft>
              </a:pPr>
              <a:endParaRPr lang="en" sz="2000" dirty="0">
                <a:solidFill>
                  <a:schemeClr val="tx1"/>
                </a:solidFill>
                <a:cs typeface="Arial" charset="0"/>
              </a:endParaRPr>
            </a:p>
          </p:txBody>
        </p:sp>
        <p:sp>
          <p:nvSpPr>
            <p:cNvPr id="8" name="Rectangle 6"/>
            <p:cNvSpPr/>
            <p:nvPr/>
          </p:nvSpPr>
          <p:spPr bwMode="auto">
            <a:xfrm>
              <a:off x="2477880" y="1400074"/>
              <a:ext cx="1609607" cy="1557522"/>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72000" tIns="108000" rIns="91436" bIns="45718" numCol="1" rtlCol="0" anchor="t" anchorCtr="0" compatLnSpc="1">
              <a:prstTxWarp prst="textNoShape">
                <a:avLst/>
              </a:prstTxWarp>
              <a:normAutofit/>
            </a:bodyPr>
            <a:lstStyle/>
            <a:p>
              <a:pPr algn="l" defTabSz="914099" rtl="0" fontAlgn="base">
                <a:lnSpc>
                  <a:spcPct val="75000"/>
                </a:lnSpc>
                <a:spcBef>
                  <a:spcPct val="0"/>
                </a:spcBef>
                <a:spcAft>
                  <a:spcPct val="0"/>
                </a:spcAft>
              </a:pPr>
              <a:endParaRPr lang="en" sz="2000" dirty="0">
                <a:gradFill>
                  <a:gsLst>
                    <a:gs pos="0">
                      <a:srgbClr val="FFFFFF"/>
                    </a:gs>
                    <a:gs pos="100000">
                      <a:srgbClr val="FFFFFF"/>
                    </a:gs>
                  </a:gsLst>
                  <a:lin ang="5400000" scaled="0"/>
                </a:gradFill>
                <a:latin typeface="Segoe" pitchFamily="34" charset="0"/>
              </a:endParaRPr>
            </a:p>
          </p:txBody>
        </p:sp>
      </p:grpSp>
      <p:grpSp>
        <p:nvGrpSpPr>
          <p:cNvPr id="10" name="Gruppe 8"/>
          <p:cNvGrpSpPr/>
          <p:nvPr userDrawn="1"/>
        </p:nvGrpSpPr>
        <p:grpSpPr>
          <a:xfrm>
            <a:off x="515725" y="4710885"/>
            <a:ext cx="11161925" cy="1557522"/>
            <a:chOff x="2477875" y="4710885"/>
            <a:chExt cx="11161925" cy="1557522"/>
          </a:xfrm>
          <a:solidFill>
            <a:srgbClr val="CC99FF"/>
          </a:solidFill>
        </p:grpSpPr>
        <p:sp>
          <p:nvSpPr>
            <p:cNvPr id="11" name="Rectangle 10"/>
            <p:cNvSpPr/>
            <p:nvPr/>
          </p:nvSpPr>
          <p:spPr bwMode="auto">
            <a:xfrm>
              <a:off x="4164690" y="4710885"/>
              <a:ext cx="9475110" cy="1557522"/>
            </a:xfrm>
            <a:prstGeom prst="rect">
              <a:avLst/>
            </a:prstGeom>
            <a:grpFill/>
            <a:ln>
              <a:noFill/>
              <a:headEnd type="none" w="med" len="med"/>
              <a:tailEnd type="none" w="med" len="med"/>
            </a:ln>
            <a:effectLst>
              <a:outerShdw blurRad="393700" dist="317500" dir="5400000" sx="90000" sy="-19000"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normAutofit/>
            </a:bodyPr>
            <a:lstStyle/>
            <a:p>
              <a:pPr marL="0" lvl="1" algn="ctr" defTabSz="914099" rtl="0" fontAlgn="base">
                <a:spcBef>
                  <a:spcPct val="0"/>
                </a:spcBef>
                <a:spcAft>
                  <a:spcPct val="0"/>
                </a:spcAft>
              </a:pPr>
              <a:endParaRPr lang="en" sz="2000" dirty="0">
                <a:solidFill>
                  <a:schemeClr val="tx1"/>
                </a:solidFill>
                <a:cs typeface="Arial" charset="0"/>
              </a:endParaRPr>
            </a:p>
          </p:txBody>
        </p:sp>
        <p:sp>
          <p:nvSpPr>
            <p:cNvPr id="13" name="Rectangle 6"/>
            <p:cNvSpPr/>
            <p:nvPr/>
          </p:nvSpPr>
          <p:spPr bwMode="auto">
            <a:xfrm>
              <a:off x="2477875" y="4710885"/>
              <a:ext cx="1609607" cy="1557522"/>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72000" tIns="108000" rIns="91436" bIns="45718" numCol="1" rtlCol="0" anchor="t" anchorCtr="0" compatLnSpc="1">
              <a:prstTxWarp prst="textNoShape">
                <a:avLst/>
              </a:prstTxWarp>
              <a:normAutofit/>
            </a:bodyPr>
            <a:lstStyle/>
            <a:p>
              <a:pPr algn="l" defTabSz="914099" rtl="0" fontAlgn="base">
                <a:lnSpc>
                  <a:spcPct val="75000"/>
                </a:lnSpc>
                <a:spcBef>
                  <a:spcPct val="0"/>
                </a:spcBef>
                <a:spcAft>
                  <a:spcPct val="0"/>
                </a:spcAft>
              </a:pPr>
              <a:endParaRPr lang="en" sz="2000" dirty="0">
                <a:gradFill>
                  <a:gsLst>
                    <a:gs pos="0">
                      <a:srgbClr val="FFFFFF"/>
                    </a:gs>
                    <a:gs pos="100000">
                      <a:srgbClr val="FFFFFF"/>
                    </a:gs>
                  </a:gsLst>
                  <a:lin ang="5400000" scaled="0"/>
                </a:gradFill>
                <a:latin typeface="Segoe" pitchFamily="34" charset="0"/>
              </a:endParaRPr>
            </a:p>
          </p:txBody>
        </p:sp>
      </p:grpSp>
      <p:grpSp>
        <p:nvGrpSpPr>
          <p:cNvPr id="15" name="Gruppe 7"/>
          <p:cNvGrpSpPr/>
          <p:nvPr userDrawn="1"/>
        </p:nvGrpSpPr>
        <p:grpSpPr>
          <a:xfrm>
            <a:off x="515730" y="3051647"/>
            <a:ext cx="11161920" cy="1560191"/>
            <a:chOff x="2477880" y="3051647"/>
            <a:chExt cx="11161920" cy="1560191"/>
          </a:xfrm>
          <a:solidFill>
            <a:srgbClr val="7030A0"/>
          </a:solidFill>
        </p:grpSpPr>
        <p:sp>
          <p:nvSpPr>
            <p:cNvPr id="16" name="Rectangle 10"/>
            <p:cNvSpPr/>
            <p:nvPr/>
          </p:nvSpPr>
          <p:spPr bwMode="auto">
            <a:xfrm>
              <a:off x="4164690" y="3054316"/>
              <a:ext cx="9475110" cy="1557522"/>
            </a:xfrm>
            <a:prstGeom prst="rect">
              <a:avLst/>
            </a:prstGeom>
            <a:grpFill/>
            <a:ln>
              <a:noFill/>
              <a:headEnd type="none" w="med" len="med"/>
              <a:tailEnd type="none" w="med" len="med"/>
            </a:ln>
            <a:effectLst>
              <a:outerShdw blurRad="393700" dist="317500" dir="5400000" sx="90000" sy="-19000"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normAutofit/>
            </a:bodyPr>
            <a:lstStyle/>
            <a:p>
              <a:pPr marL="0" lvl="1" algn="ctr" defTabSz="914099" rtl="0" fontAlgn="base">
                <a:spcBef>
                  <a:spcPct val="0"/>
                </a:spcBef>
                <a:spcAft>
                  <a:spcPct val="0"/>
                </a:spcAft>
              </a:pPr>
              <a:endParaRPr lang="en" sz="2000" dirty="0">
                <a:solidFill>
                  <a:schemeClr val="tx1"/>
                </a:solidFill>
                <a:cs typeface="Arial" charset="0"/>
              </a:endParaRPr>
            </a:p>
          </p:txBody>
        </p:sp>
        <p:sp>
          <p:nvSpPr>
            <p:cNvPr id="18" name="Rectangle 6"/>
            <p:cNvSpPr/>
            <p:nvPr/>
          </p:nvSpPr>
          <p:spPr bwMode="auto">
            <a:xfrm>
              <a:off x="2477880" y="3051647"/>
              <a:ext cx="1609607" cy="1557522"/>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72000" tIns="108000" rIns="91436" bIns="45718" numCol="1" rtlCol="0" anchor="t" anchorCtr="0" compatLnSpc="1">
              <a:prstTxWarp prst="textNoShape">
                <a:avLst/>
              </a:prstTxWarp>
              <a:normAutofit/>
            </a:bodyPr>
            <a:lstStyle/>
            <a:p>
              <a:pPr algn="l" defTabSz="914099" rtl="0" fontAlgn="base">
                <a:lnSpc>
                  <a:spcPct val="75000"/>
                </a:lnSpc>
                <a:spcBef>
                  <a:spcPct val="0"/>
                </a:spcBef>
                <a:spcAft>
                  <a:spcPct val="0"/>
                </a:spcAft>
              </a:pPr>
              <a:endParaRPr lang="en" sz="2000" dirty="0">
                <a:gradFill>
                  <a:gsLst>
                    <a:gs pos="0">
                      <a:srgbClr val="FFFFFF"/>
                    </a:gs>
                    <a:gs pos="100000">
                      <a:srgbClr val="FFFFFF"/>
                    </a:gs>
                  </a:gsLst>
                  <a:lin ang="5400000" scaled="0"/>
                </a:gradFill>
                <a:latin typeface="Segoe" pitchFamily="34" charset="0"/>
              </a:endParaRPr>
            </a:p>
          </p:txBody>
        </p:sp>
      </p:grpSp>
      <p:sp>
        <p:nvSpPr>
          <p:cNvPr id="21" name="Text Placeholder 20"/>
          <p:cNvSpPr>
            <a:spLocks noGrp="1"/>
          </p:cNvSpPr>
          <p:nvPr>
            <p:ph type="body" sz="quarter" idx="10"/>
          </p:nvPr>
        </p:nvSpPr>
        <p:spPr>
          <a:xfrm>
            <a:off x="2201863" y="1400175"/>
            <a:ext cx="9475787" cy="1551194"/>
          </a:xfrm>
        </p:spPr>
        <p:txBody>
          <a:bodyPr/>
          <a:lstStyle>
            <a:lvl1pPr>
              <a:defRPr sz="2400"/>
            </a:lvl1pPr>
            <a:lvl2pPr>
              <a:defRPr sz="2000"/>
            </a:lvl2pPr>
            <a:lvl3pPr>
              <a:defRPr sz="18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2" name="Text Placeholder 20"/>
          <p:cNvSpPr>
            <a:spLocks noGrp="1"/>
          </p:cNvSpPr>
          <p:nvPr>
            <p:ph type="body" sz="quarter" idx="11"/>
          </p:nvPr>
        </p:nvSpPr>
        <p:spPr>
          <a:xfrm>
            <a:off x="2201863" y="3054500"/>
            <a:ext cx="9475787" cy="1551194"/>
          </a:xfrm>
        </p:spPr>
        <p:txBody>
          <a:bodyPr/>
          <a:lstStyle>
            <a:lvl1pPr>
              <a:defRPr sz="2400"/>
            </a:lvl1pPr>
            <a:lvl2pPr>
              <a:defRPr sz="2000"/>
            </a:lvl2pPr>
            <a:lvl3pPr>
              <a:defRPr sz="18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3" name="Text Placeholder 20"/>
          <p:cNvSpPr>
            <a:spLocks noGrp="1"/>
          </p:cNvSpPr>
          <p:nvPr>
            <p:ph type="body" sz="quarter" idx="12"/>
          </p:nvPr>
        </p:nvSpPr>
        <p:spPr>
          <a:xfrm>
            <a:off x="2201863" y="4717213"/>
            <a:ext cx="9475787" cy="1551194"/>
          </a:xfrm>
        </p:spPr>
        <p:txBody>
          <a:bodyPr/>
          <a:lstStyle>
            <a:lvl1pPr>
              <a:defRPr sz="2400"/>
            </a:lvl1pPr>
            <a:lvl2pPr>
              <a:defRPr sz="2000"/>
            </a:lvl2pPr>
            <a:lvl3pPr>
              <a:defRPr sz="18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5" name="Picture Placeholder 24"/>
          <p:cNvSpPr>
            <a:spLocks noGrp="1"/>
          </p:cNvSpPr>
          <p:nvPr>
            <p:ph type="pic" sz="quarter" idx="13" hasCustomPrompt="1"/>
          </p:nvPr>
        </p:nvSpPr>
        <p:spPr>
          <a:xfrm>
            <a:off x="515938" y="1966770"/>
            <a:ext cx="1609725" cy="886397"/>
          </a:xfrm>
        </p:spPr>
        <p:txBody>
          <a:bodyPr/>
          <a:lstStyle>
            <a:lvl1pPr marL="0" indent="0" algn="ctr">
              <a:buNone/>
              <a:defRPr baseline="0"/>
            </a:lvl1pPr>
          </a:lstStyle>
          <a:p>
            <a:r>
              <a:rPr lang="da-DK" dirty="0" smtClean="0"/>
              <a:t>Insert Picture</a:t>
            </a:r>
            <a:endParaRPr lang="en-US" dirty="0"/>
          </a:p>
        </p:txBody>
      </p:sp>
      <p:sp>
        <p:nvSpPr>
          <p:cNvPr id="26" name="Picture Placeholder 24"/>
          <p:cNvSpPr>
            <a:spLocks noGrp="1"/>
          </p:cNvSpPr>
          <p:nvPr>
            <p:ph type="pic" sz="quarter" idx="14" hasCustomPrompt="1"/>
          </p:nvPr>
        </p:nvSpPr>
        <p:spPr>
          <a:xfrm>
            <a:off x="515730" y="3612784"/>
            <a:ext cx="1609725" cy="886397"/>
          </a:xfrm>
        </p:spPr>
        <p:txBody>
          <a:bodyPr/>
          <a:lstStyle>
            <a:lvl1pPr marL="0" indent="0" algn="ctr">
              <a:buNone/>
              <a:defRPr baseline="0"/>
            </a:lvl1pPr>
          </a:lstStyle>
          <a:p>
            <a:r>
              <a:rPr lang="da-DK" dirty="0" smtClean="0"/>
              <a:t>Insert Picture</a:t>
            </a:r>
            <a:endParaRPr lang="en-US" dirty="0"/>
          </a:p>
        </p:txBody>
      </p:sp>
      <p:sp>
        <p:nvSpPr>
          <p:cNvPr id="27" name="Picture Placeholder 24"/>
          <p:cNvSpPr>
            <a:spLocks noGrp="1"/>
          </p:cNvSpPr>
          <p:nvPr>
            <p:ph type="pic" sz="quarter" idx="15" hasCustomPrompt="1"/>
          </p:nvPr>
        </p:nvSpPr>
        <p:spPr>
          <a:xfrm>
            <a:off x="515607" y="5264152"/>
            <a:ext cx="1609725" cy="886397"/>
          </a:xfrm>
        </p:spPr>
        <p:txBody>
          <a:bodyPr/>
          <a:lstStyle>
            <a:lvl1pPr marL="0" indent="0" algn="ctr">
              <a:buNone/>
              <a:defRPr baseline="0"/>
            </a:lvl1pPr>
          </a:lstStyle>
          <a:p>
            <a:r>
              <a:rPr lang="da-DK" dirty="0" smtClean="0"/>
              <a:t>Insert Picture</a:t>
            </a:r>
            <a:endParaRPr lang="en-US" dirty="0"/>
          </a:p>
        </p:txBody>
      </p:sp>
      <p:sp>
        <p:nvSpPr>
          <p:cNvPr id="29" name="Text Placeholder 28"/>
          <p:cNvSpPr>
            <a:spLocks noGrp="1"/>
          </p:cNvSpPr>
          <p:nvPr>
            <p:ph type="body" sz="quarter" idx="16" hasCustomPrompt="1"/>
          </p:nvPr>
        </p:nvSpPr>
        <p:spPr>
          <a:xfrm>
            <a:off x="515938" y="1400175"/>
            <a:ext cx="1609725" cy="276999"/>
          </a:xfrm>
        </p:spPr>
        <p:txBody>
          <a:bodyPr/>
          <a:lstStyle>
            <a:lvl1pPr marL="0" indent="0" algn="ctr">
              <a:buNone/>
              <a:defRPr sz="2000"/>
            </a:lvl1pPr>
          </a:lstStyle>
          <a:p>
            <a:pPr lvl="0"/>
            <a:r>
              <a:rPr lang="da-DK" dirty="0" smtClean="0"/>
              <a:t>Description</a:t>
            </a:r>
            <a:endParaRPr lang="en-US" dirty="0"/>
          </a:p>
        </p:txBody>
      </p:sp>
      <p:sp>
        <p:nvSpPr>
          <p:cNvPr id="30" name="Text Placeholder 28"/>
          <p:cNvSpPr>
            <a:spLocks noGrp="1"/>
          </p:cNvSpPr>
          <p:nvPr>
            <p:ph type="body" sz="quarter" idx="17" hasCustomPrompt="1"/>
          </p:nvPr>
        </p:nvSpPr>
        <p:spPr>
          <a:xfrm>
            <a:off x="515730" y="3051647"/>
            <a:ext cx="1609725" cy="276999"/>
          </a:xfrm>
        </p:spPr>
        <p:txBody>
          <a:bodyPr/>
          <a:lstStyle>
            <a:lvl1pPr marL="0" indent="0" algn="ctr">
              <a:buNone/>
              <a:defRPr sz="2000"/>
            </a:lvl1pPr>
          </a:lstStyle>
          <a:p>
            <a:pPr lvl="0"/>
            <a:r>
              <a:rPr lang="da-DK" dirty="0" smtClean="0"/>
              <a:t>Description</a:t>
            </a:r>
            <a:endParaRPr lang="en-US" dirty="0"/>
          </a:p>
        </p:txBody>
      </p:sp>
      <p:sp>
        <p:nvSpPr>
          <p:cNvPr id="31" name="Text Placeholder 28"/>
          <p:cNvSpPr>
            <a:spLocks noGrp="1"/>
          </p:cNvSpPr>
          <p:nvPr>
            <p:ph type="body" sz="quarter" idx="18" hasCustomPrompt="1"/>
          </p:nvPr>
        </p:nvSpPr>
        <p:spPr>
          <a:xfrm>
            <a:off x="515607" y="4696782"/>
            <a:ext cx="1609725" cy="276999"/>
          </a:xfrm>
        </p:spPr>
        <p:txBody>
          <a:bodyPr/>
          <a:lstStyle>
            <a:lvl1pPr marL="0" indent="0" algn="ctr">
              <a:buNone/>
              <a:defRPr sz="2000"/>
            </a:lvl1pPr>
          </a:lstStyle>
          <a:p>
            <a:pPr lvl="0"/>
            <a:r>
              <a:rPr lang="da-DK" dirty="0" smtClean="0"/>
              <a:t>Description</a:t>
            </a:r>
            <a:endParaRPr lang="en-US" dirty="0"/>
          </a:p>
        </p:txBody>
      </p:sp>
      <p:sp>
        <p:nvSpPr>
          <p:cNvPr id="7" name="TextBox 6"/>
          <p:cNvSpPr txBox="1"/>
          <p:nvPr userDrawn="1"/>
        </p:nvSpPr>
        <p:spPr>
          <a:xfrm>
            <a:off x="515725" y="193964"/>
            <a:ext cx="11161925" cy="677108"/>
          </a:xfrm>
          <a:prstGeom prst="rect">
            <a:avLst/>
          </a:prstGeom>
          <a:noFill/>
        </p:spPr>
        <p:txBody>
          <a:bodyPr wrap="square" lIns="0" tIns="0" rIns="0" bIns="0" rtlCol="0">
            <a:spAutoFit/>
          </a:bodyPr>
          <a:lstStyle/>
          <a:p>
            <a:r>
              <a:rPr kumimoji="0" lang="en-US" sz="4400" b="0" i="0" u="none" strike="noStrike" kern="1200" cap="none" spc="-100" normalizeH="0" baseline="0" noProof="0" dirty="0" smtClean="0">
                <a:ln w="3175">
                  <a:noFill/>
                </a:ln>
                <a:solidFill>
                  <a:srgbClr val="FFFFFF"/>
                </a:solidFill>
                <a:effectLst/>
                <a:uLnTx/>
                <a:uFillTx/>
                <a:latin typeface="Segoe WP" pitchFamily="34" charset="0"/>
                <a:ea typeface="+mn-ea"/>
                <a:cs typeface="Arial" charset="0"/>
              </a:rPr>
              <a:t>Key Take </a:t>
            </a:r>
            <a:r>
              <a:rPr kumimoji="0" lang="en-US" sz="4400" b="0" i="0" u="none" strike="noStrike" kern="1200" cap="none" spc="-100" normalizeH="0" baseline="0" noProof="0" dirty="0" err="1" smtClean="0">
                <a:ln w="3175">
                  <a:noFill/>
                </a:ln>
                <a:solidFill>
                  <a:srgbClr val="FFFFFF"/>
                </a:solidFill>
                <a:effectLst/>
                <a:uLnTx/>
                <a:uFillTx/>
                <a:latin typeface="Segoe WP" pitchFamily="34" charset="0"/>
                <a:ea typeface="+mn-ea"/>
                <a:cs typeface="Arial" charset="0"/>
              </a:rPr>
              <a:t>Aways</a:t>
            </a:r>
            <a:endParaRPr lang="en-US" sz="3200" dirty="0" smtClean="0">
              <a:gradFill>
                <a:gsLst>
                  <a:gs pos="0">
                    <a:schemeClr val="tx1"/>
                  </a:gs>
                  <a:gs pos="86000">
                    <a:schemeClr val="tx1"/>
                  </a:gs>
                </a:gsLst>
                <a:lin ang="5400000" scaled="0"/>
              </a:gradFill>
            </a:endParaRPr>
          </a:p>
        </p:txBody>
      </p:sp>
    </p:spTree>
    <p:extLst>
      <p:ext uri="{BB962C8B-B14F-4D97-AF65-F5344CB8AC3E}">
        <p14:creationId xmlns:p14="http://schemas.microsoft.com/office/powerpoint/2010/main" val="1380317568"/>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with transparent logo">
    <p:bg bwMode="gray">
      <p:bgPr>
        <a:solidFill>
          <a:srgbClr val="300349"/>
        </a:solidFill>
        <a:effectLst/>
      </p:bgPr>
    </p:bg>
    <p:spTree>
      <p:nvGrpSpPr>
        <p:cNvPr id="1" name=""/>
        <p:cNvGrpSpPr/>
        <p:nvPr/>
      </p:nvGrpSpPr>
      <p:grpSpPr>
        <a:xfrm>
          <a:off x="0" y="0"/>
          <a:ext cx="0" cy="0"/>
          <a:chOff x="0" y="0"/>
          <a:chExt cx="0" cy="0"/>
        </a:xfrm>
      </p:grpSpPr>
      <p:grpSp>
        <p:nvGrpSpPr>
          <p:cNvPr id="8" name="Group 7"/>
          <p:cNvGrpSpPr/>
          <p:nvPr userDrawn="1"/>
        </p:nvGrpSpPr>
        <p:grpSpPr>
          <a:xfrm>
            <a:off x="0" y="0"/>
            <a:ext cx="12188825" cy="6858000"/>
            <a:chOff x="0" y="0"/>
            <a:chExt cx="12188825" cy="685800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l="34417"/>
            <a:stretch/>
          </p:blipFill>
          <p:spPr>
            <a:xfrm>
              <a:off x="0" y="1500402"/>
              <a:ext cx="2559728" cy="4714034"/>
            </a:xfrm>
            <a:prstGeom prst="rect">
              <a:avLst/>
            </a:prstGeom>
          </p:spPr>
        </p:pic>
        <p:sp>
          <p:nvSpPr>
            <p:cNvPr id="5" name="Rectangle 4"/>
            <p:cNvSpPr/>
            <p:nvPr userDrawn="1"/>
          </p:nvSpPr>
          <p:spPr bwMode="auto">
            <a:xfrm>
              <a:off x="0" y="0"/>
              <a:ext cx="12188825" cy="6858000"/>
            </a:xfrm>
            <a:prstGeom prst="rect">
              <a:avLst/>
            </a:prstGeom>
            <a:solidFill>
              <a:srgbClr val="300349">
                <a:alpha val="76000"/>
              </a:srgbClr>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sp>
        <p:nvSpPr>
          <p:cNvPr id="2" name="Title 1"/>
          <p:cNvSpPr>
            <a:spLocks noGrp="1"/>
          </p:cNvSpPr>
          <p:nvPr>
            <p:ph type="ctrTitle" hasCustomPrompt="1"/>
          </p:nvPr>
        </p:nvSpPr>
        <p:spPr>
          <a:xfrm>
            <a:off x="1998409" y="1219451"/>
            <a:ext cx="7827962" cy="1523497"/>
          </a:xfrm>
        </p:spPr>
        <p:txBody>
          <a:bodyPr anchor="b" anchorCtr="0">
            <a:noAutofit/>
          </a:bodyPr>
          <a:lstStyle>
            <a:lvl1pPr>
              <a:lnSpc>
                <a:spcPct val="90000"/>
              </a:lnSpc>
              <a:defRPr sz="4800" baseline="0">
                <a:solidFill>
                  <a:schemeClr val="tx1"/>
                </a:solidFill>
                <a:latin typeface="Segoe UI Semibold" pitchFamily="34" charset="0"/>
              </a:defRPr>
            </a:lvl1pPr>
          </a:lstStyle>
          <a:p>
            <a:r>
              <a:rPr lang="en-US" dirty="0" smtClean="0"/>
              <a:t>Click to insert session title</a:t>
            </a:r>
            <a:endParaRPr lang="en-US" dirty="0"/>
          </a:p>
        </p:txBody>
      </p:sp>
      <p:sp>
        <p:nvSpPr>
          <p:cNvPr id="3" name="Subtitle 2"/>
          <p:cNvSpPr>
            <a:spLocks noGrp="1"/>
          </p:cNvSpPr>
          <p:nvPr>
            <p:ph type="subTitle" idx="1" hasCustomPrompt="1"/>
          </p:nvPr>
        </p:nvSpPr>
        <p:spPr>
          <a:xfrm>
            <a:off x="2009090" y="3381383"/>
            <a:ext cx="7831137" cy="463255"/>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latin typeface="Segoe UI Light" pitchFamily="34" charset="0"/>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dirty="0" smtClean="0"/>
              <a:t>Click to insert session level:</a:t>
            </a:r>
          </a:p>
        </p:txBody>
      </p:sp>
      <p:sp>
        <p:nvSpPr>
          <p:cNvPr id="6" name="Picture Placeholder 5"/>
          <p:cNvSpPr>
            <a:spLocks noGrp="1"/>
          </p:cNvSpPr>
          <p:nvPr>
            <p:ph type="pic" sz="quarter" idx="10" hasCustomPrompt="1"/>
          </p:nvPr>
        </p:nvSpPr>
        <p:spPr>
          <a:xfrm>
            <a:off x="9961563" y="4738688"/>
            <a:ext cx="2227262" cy="1772793"/>
          </a:xfrm>
        </p:spPr>
        <p:txBody>
          <a:bodyPr/>
          <a:lstStyle>
            <a:lvl1pPr marL="0" indent="0" algn="ctr">
              <a:buNone/>
              <a:defRPr baseline="0"/>
            </a:lvl1pPr>
          </a:lstStyle>
          <a:p>
            <a:r>
              <a:rPr lang="da-DK" dirty="0" smtClean="0"/>
              <a:t>Click to insert Speaker Picture</a:t>
            </a:r>
            <a:endParaRPr lang="en-US" dirty="0"/>
          </a:p>
        </p:txBody>
      </p:sp>
    </p:spTree>
    <p:extLst>
      <p:ext uri="{BB962C8B-B14F-4D97-AF65-F5344CB8AC3E}">
        <p14:creationId xmlns:p14="http://schemas.microsoft.com/office/powerpoint/2010/main" val="215224492"/>
      </p:ext>
    </p:extLst>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grpSp>
        <p:nvGrpSpPr>
          <p:cNvPr id="4" name="Group 3"/>
          <p:cNvGrpSpPr/>
          <p:nvPr userDrawn="1"/>
        </p:nvGrpSpPr>
        <p:grpSpPr>
          <a:xfrm>
            <a:off x="0" y="0"/>
            <a:ext cx="12188825" cy="6962138"/>
            <a:chOff x="0" y="0"/>
            <a:chExt cx="12188825" cy="6962138"/>
          </a:xfrm>
        </p:grpSpPr>
        <p:pic>
          <p:nvPicPr>
            <p:cNvPr id="5" name="Picture 4"/>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28641"/>
            <a:stretch/>
          </p:blipFill>
          <p:spPr bwMode="auto">
            <a:xfrm rot="10800000">
              <a:off x="11269413" y="4973782"/>
              <a:ext cx="919412" cy="19883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p:cNvSpPr/>
            <p:nvPr userDrawn="1"/>
          </p:nvSpPr>
          <p:spPr bwMode="auto">
            <a:xfrm>
              <a:off x="0" y="0"/>
              <a:ext cx="12188825" cy="6858000"/>
            </a:xfrm>
            <a:prstGeom prst="rect">
              <a:avLst/>
            </a:prstGeom>
            <a:solidFill>
              <a:srgbClr val="300349">
                <a:alpha val="66000"/>
              </a:srgbClr>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spTree>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EVAL">
    <p:spTree>
      <p:nvGrpSpPr>
        <p:cNvPr id="1" name=""/>
        <p:cNvGrpSpPr/>
        <p:nvPr/>
      </p:nvGrpSpPr>
      <p:grpSpPr>
        <a:xfrm>
          <a:off x="0" y="0"/>
          <a:ext cx="0" cy="0"/>
          <a:chOff x="0" y="0"/>
          <a:chExt cx="0" cy="0"/>
        </a:xfrm>
      </p:grpSpPr>
      <p:grpSp>
        <p:nvGrpSpPr>
          <p:cNvPr id="12" name="Group 11"/>
          <p:cNvGrpSpPr/>
          <p:nvPr userDrawn="1"/>
        </p:nvGrpSpPr>
        <p:grpSpPr>
          <a:xfrm>
            <a:off x="0" y="0"/>
            <a:ext cx="12188825" cy="6962138"/>
            <a:chOff x="0" y="0"/>
            <a:chExt cx="12188825" cy="6962138"/>
          </a:xfrm>
        </p:grpSpPr>
        <p:pic>
          <p:nvPicPr>
            <p:cNvPr id="14" name="Picture 13"/>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28641"/>
            <a:stretch/>
          </p:blipFill>
          <p:spPr bwMode="auto">
            <a:xfrm rot="10800000">
              <a:off x="11269413" y="4973782"/>
              <a:ext cx="919412" cy="19883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Rectangle 14"/>
            <p:cNvSpPr/>
            <p:nvPr userDrawn="1"/>
          </p:nvSpPr>
          <p:spPr bwMode="auto">
            <a:xfrm>
              <a:off x="0" y="0"/>
              <a:ext cx="12188825" cy="6858000"/>
            </a:xfrm>
            <a:prstGeom prst="rect">
              <a:avLst/>
            </a:prstGeom>
            <a:solidFill>
              <a:srgbClr val="300349">
                <a:alpha val="50000"/>
              </a:srgbClr>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4" name="Group 3"/>
          <p:cNvGrpSpPr/>
          <p:nvPr userDrawn="1"/>
        </p:nvGrpSpPr>
        <p:grpSpPr>
          <a:xfrm>
            <a:off x="3545085" y="3724298"/>
            <a:ext cx="2520000" cy="2520000"/>
            <a:chOff x="4825998" y="3706622"/>
            <a:chExt cx="2549327" cy="1920240"/>
          </a:xfrm>
        </p:grpSpPr>
        <p:sp>
          <p:nvSpPr>
            <p:cNvPr id="5" name="Rectangle 4"/>
            <p:cNvSpPr/>
            <p:nvPr/>
          </p:nvSpPr>
          <p:spPr bwMode="auto">
            <a:xfrm>
              <a:off x="4825998" y="3706622"/>
              <a:ext cx="2549327" cy="1920240"/>
            </a:xfrm>
            <a:prstGeom prst="rect">
              <a:avLst/>
            </a:prstGeom>
            <a:solidFill>
              <a:srgbClr val="96B333"/>
            </a:solidFill>
            <a:ln>
              <a:noFill/>
              <a:headEnd type="none" w="med" len="med"/>
              <a:tailEnd type="none" w="med" len="med"/>
            </a:ln>
            <a:effectLst>
              <a:outerShdw blurRad="393700" dist="317500" dir="5400000" sx="90000" sy="-19000" rotWithShape="0">
                <a:prstClr val="black">
                  <a:alpha val="15000"/>
                </a:prstClr>
              </a:outerShdw>
            </a:effectLst>
          </p:spPr>
          <p:style>
            <a:lnRef idx="2">
              <a:schemeClr val="dk1"/>
            </a:lnRef>
            <a:fillRef idx="1">
              <a:schemeClr val="lt1"/>
            </a:fillRef>
            <a:effectRef idx="0">
              <a:schemeClr val="dk1"/>
            </a:effectRef>
            <a:fontRef idx="minor">
              <a:schemeClr val="dk1"/>
            </a:fontRef>
          </p:style>
          <p:txBody>
            <a:bodyPr vert="horz" wrap="square" lIns="45720" tIns="45720" rIns="45720" bIns="45720" numCol="1" rtlCol="0" anchor="t" anchorCtr="0" compatLnSpc="1">
              <a:prstTxWarp prst="textNoShape">
                <a:avLst/>
              </a:prstTxWarp>
            </a:bodyPr>
            <a:lstStyle/>
            <a:p>
              <a:pPr defTabSz="914099" fontAlgn="base">
                <a:spcBef>
                  <a:spcPct val="0"/>
                </a:spcBef>
                <a:spcAft>
                  <a:spcPct val="0"/>
                </a:spcAft>
              </a:pPr>
              <a:endParaRPr lang="en-US" sz="1200" b="1" dirty="0">
                <a:gradFill>
                  <a:gsLst>
                    <a:gs pos="0">
                      <a:srgbClr val="FFFFFF"/>
                    </a:gs>
                    <a:gs pos="88000">
                      <a:srgbClr val="FFFFFF"/>
                    </a:gs>
                  </a:gsLst>
                  <a:lin ang="5400000" scaled="0"/>
                </a:gradFill>
                <a:latin typeface="Segoe" pitchFamily="34" charset="0"/>
              </a:endParaRPr>
            </a:p>
          </p:txBody>
        </p:sp>
        <p:pic>
          <p:nvPicPr>
            <p:cNvPr id="6" name="Picture 6" descr="C:\Users\chrisw\Desktop\Gear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97083" y="4121772"/>
              <a:ext cx="1207156" cy="790331"/>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4895798" y="5197202"/>
              <a:ext cx="2419402" cy="369332"/>
            </a:xfrm>
            <a:prstGeom prst="rect">
              <a:avLst/>
            </a:prstGeom>
            <a:noFill/>
          </p:spPr>
          <p:txBody>
            <a:bodyPr wrap="square" lIns="73152" tIns="0" rIns="0" bIns="0" rtlCol="0">
              <a:spAutoFit/>
            </a:bodyPr>
            <a:lstStyle/>
            <a:p>
              <a:endParaRPr lang="en-US" sz="2400" dirty="0">
                <a:gradFill>
                  <a:gsLst>
                    <a:gs pos="0">
                      <a:srgbClr val="FFFFFF"/>
                    </a:gs>
                    <a:gs pos="86000">
                      <a:srgbClr val="FFFFFF"/>
                    </a:gs>
                  </a:gsLst>
                  <a:lin ang="5400000" scaled="0"/>
                </a:gradFill>
              </a:endParaRPr>
            </a:p>
          </p:txBody>
        </p:sp>
      </p:grpSp>
      <p:sp>
        <p:nvSpPr>
          <p:cNvPr id="13" name="Rectangle 12"/>
          <p:cNvSpPr/>
          <p:nvPr/>
        </p:nvSpPr>
        <p:spPr bwMode="auto">
          <a:xfrm>
            <a:off x="6182245" y="1112796"/>
            <a:ext cx="2520000" cy="2520000"/>
          </a:xfrm>
          <a:prstGeom prst="rect">
            <a:avLst/>
          </a:prstGeom>
          <a:solidFill>
            <a:srgbClr val="800080"/>
          </a:solidFill>
          <a:ln>
            <a:noFill/>
            <a:headEnd type="none" w="med" len="med"/>
            <a:tailEnd type="none" w="med" len="med"/>
          </a:ln>
          <a:effectLst>
            <a:outerShdw blurRad="393700" dist="317500" dir="5400000" sx="90000" sy="-19000"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vert="horz" wrap="square" lIns="91436" tIns="182880" rIns="91436" bIns="45718" numCol="1" rtlCol="0" anchor="t" anchorCtr="0" compatLnSpc="1">
            <a:prstTxWarp prst="textNoShape">
              <a:avLst/>
            </a:prstTxWarp>
          </a:bodyPr>
          <a:lstStyle/>
          <a:p>
            <a:pPr marL="0" indent="0" algn="ctr" defTabSz="914099" fontAlgn="base">
              <a:spcBef>
                <a:spcPct val="0"/>
              </a:spcBef>
              <a:spcAft>
                <a:spcPct val="0"/>
              </a:spcAft>
              <a:buFont typeface="Arial" pitchFamily="34" charset="0"/>
              <a:buNone/>
            </a:pPr>
            <a:r>
              <a:rPr lang="da-DK" sz="2800" dirty="0" smtClean="0">
                <a:gradFill>
                  <a:gsLst>
                    <a:gs pos="0">
                      <a:srgbClr val="FFFFFF"/>
                    </a:gs>
                    <a:gs pos="100000">
                      <a:srgbClr val="FFFFFF"/>
                    </a:gs>
                  </a:gsLst>
                  <a:lin ang="5400000" scaled="0"/>
                </a:gradFill>
                <a:latin typeface="Segoe" pitchFamily="34" charset="0"/>
              </a:rPr>
              <a:t>Help us improve!</a:t>
            </a:r>
          </a:p>
          <a:p>
            <a:pPr marL="0" indent="0" algn="ctr" defTabSz="914099" fontAlgn="base">
              <a:spcBef>
                <a:spcPct val="0"/>
              </a:spcBef>
              <a:spcAft>
                <a:spcPct val="0"/>
              </a:spcAft>
              <a:buFont typeface="Arial" pitchFamily="34" charset="0"/>
              <a:buNone/>
            </a:pPr>
            <a:endParaRPr lang="da-DK" sz="900" dirty="0" smtClean="0">
              <a:gradFill>
                <a:gsLst>
                  <a:gs pos="0">
                    <a:srgbClr val="FFFFFF"/>
                  </a:gs>
                  <a:gs pos="100000">
                    <a:srgbClr val="FFFFFF"/>
                  </a:gs>
                </a:gsLst>
                <a:lin ang="5400000" scaled="0"/>
              </a:gradFill>
              <a:latin typeface="Segoe" pitchFamily="34" charset="0"/>
            </a:endParaRPr>
          </a:p>
          <a:p>
            <a:pPr marL="0" indent="0" algn="ctr" defTabSz="914099" fontAlgn="base">
              <a:spcBef>
                <a:spcPct val="0"/>
              </a:spcBef>
              <a:spcAft>
                <a:spcPct val="0"/>
              </a:spcAft>
              <a:buFont typeface="Arial" pitchFamily="34" charset="0"/>
              <a:buNone/>
            </a:pPr>
            <a:r>
              <a:rPr lang="da-DK" sz="2800" dirty="0" smtClean="0">
                <a:gradFill>
                  <a:gsLst>
                    <a:gs pos="0">
                      <a:srgbClr val="FFFFFF"/>
                    </a:gs>
                    <a:gs pos="100000">
                      <a:srgbClr val="FFFFFF"/>
                    </a:gs>
                  </a:gsLst>
                  <a:lin ang="5400000" scaled="0"/>
                </a:gradFill>
                <a:latin typeface="Segoe" pitchFamily="34" charset="0"/>
              </a:rPr>
              <a:t>Fill out online  eval now</a:t>
            </a:r>
          </a:p>
          <a:p>
            <a:pPr marL="0" indent="0" algn="ctr" defTabSz="914099" fontAlgn="base">
              <a:spcBef>
                <a:spcPct val="0"/>
              </a:spcBef>
              <a:spcAft>
                <a:spcPct val="0"/>
              </a:spcAft>
              <a:buFont typeface="Arial" pitchFamily="34" charset="0"/>
              <a:buNone/>
            </a:pPr>
            <a:r>
              <a:rPr lang="da-DK" sz="2800" dirty="0" smtClean="0">
                <a:gradFill>
                  <a:gsLst>
                    <a:gs pos="0">
                      <a:srgbClr val="FFFFFF"/>
                    </a:gs>
                    <a:gs pos="100000">
                      <a:srgbClr val="FFFFFF"/>
                    </a:gs>
                  </a:gsLst>
                  <a:lin ang="5400000" scaled="0"/>
                </a:gradFill>
                <a:latin typeface="Segoe" pitchFamily="34" charset="0"/>
              </a:rPr>
              <a:t>Thank You </a:t>
            </a:r>
            <a:r>
              <a:rPr lang="da-DK" sz="2800" dirty="0" smtClean="0">
                <a:gradFill>
                  <a:gsLst>
                    <a:gs pos="0">
                      <a:srgbClr val="FFFFFF"/>
                    </a:gs>
                    <a:gs pos="100000">
                      <a:srgbClr val="FFFFFF"/>
                    </a:gs>
                  </a:gsLst>
                  <a:lin ang="5400000" scaled="0"/>
                </a:gradFill>
                <a:latin typeface="Segoe" pitchFamily="34" charset="0"/>
                <a:sym typeface="Wingdings" pitchFamily="2" charset="2"/>
              </a:rPr>
              <a:t></a:t>
            </a:r>
            <a:endParaRPr lang="en-US" sz="2800" dirty="0">
              <a:gradFill>
                <a:gsLst>
                  <a:gs pos="0">
                    <a:srgbClr val="FFFFFF"/>
                  </a:gs>
                  <a:gs pos="100000">
                    <a:srgbClr val="FFFFFF"/>
                  </a:gs>
                </a:gsLst>
                <a:lin ang="5400000" scaled="0"/>
              </a:gradFill>
              <a:latin typeface="Segoe" pitchFamily="34" charset="0"/>
            </a:endParaRPr>
          </a:p>
        </p:txBody>
      </p:sp>
      <p:sp>
        <p:nvSpPr>
          <p:cNvPr id="16" name="Rectangle 15"/>
          <p:cNvSpPr/>
          <p:nvPr userDrawn="1"/>
        </p:nvSpPr>
        <p:spPr bwMode="auto">
          <a:xfrm>
            <a:off x="3545085" y="1112796"/>
            <a:ext cx="2520000" cy="2520000"/>
          </a:xfrm>
          <a:prstGeom prst="rect">
            <a:avLst/>
          </a:prstGeom>
          <a:solidFill>
            <a:srgbClr val="FF0000"/>
          </a:solidFill>
          <a:ln>
            <a:noFill/>
            <a:headEnd type="none" w="med" len="med"/>
            <a:tailEnd type="none" w="med" len="med"/>
          </a:ln>
          <a:effectLst>
            <a:outerShdw blurRad="393700" dist="317500" dir="5400000" sx="90000" sy="-19000" rotWithShape="0">
              <a:prstClr val="black">
                <a:alpha val="15000"/>
              </a:prstClr>
            </a:outerShdw>
          </a:effectLst>
        </p:spPr>
        <p:style>
          <a:lnRef idx="2">
            <a:schemeClr val="dk1"/>
          </a:lnRef>
          <a:fillRef idx="1">
            <a:schemeClr val="lt1"/>
          </a:fillRef>
          <a:effectRef idx="0">
            <a:schemeClr val="dk1"/>
          </a:effectRef>
          <a:fontRef idx="minor">
            <a:schemeClr val="dk1"/>
          </a:fontRef>
        </p:style>
        <p:txBody>
          <a:bodyPr vert="horz" wrap="square" lIns="45720" tIns="45720" rIns="45720" bIns="45720" numCol="1" rtlCol="0" anchor="t" anchorCtr="0" compatLnSpc="1">
            <a:prstTxWarp prst="textNoShape">
              <a:avLst/>
            </a:prstTxWarp>
          </a:bodyPr>
          <a:lstStyle/>
          <a:p>
            <a:pPr defTabSz="914099" fontAlgn="base">
              <a:spcBef>
                <a:spcPct val="0"/>
              </a:spcBef>
              <a:spcAft>
                <a:spcPct val="0"/>
              </a:spcAft>
            </a:pPr>
            <a:endParaRPr lang="en-US" sz="1200" b="1" dirty="0">
              <a:gradFill>
                <a:gsLst>
                  <a:gs pos="0">
                    <a:srgbClr val="FFFFFF"/>
                  </a:gs>
                  <a:gs pos="88000">
                    <a:srgbClr val="FFFFFF"/>
                  </a:gs>
                </a:gsLst>
                <a:lin ang="5400000" scaled="0"/>
              </a:gradFill>
              <a:latin typeface="Segoe" pitchFamily="34" charset="0"/>
            </a:endParaRPr>
          </a:p>
        </p:txBody>
      </p:sp>
      <p:pic>
        <p:nvPicPr>
          <p:cNvPr id="17" name="Picture 16"/>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invGray">
          <a:xfrm rot="19046723">
            <a:off x="4145094" y="5037001"/>
            <a:ext cx="484012" cy="829734"/>
          </a:xfrm>
          <a:prstGeom prst="rect">
            <a:avLst/>
          </a:prstGeom>
        </p:spPr>
      </p:pic>
      <p:sp>
        <p:nvSpPr>
          <p:cNvPr id="20" name="Text Placeholder 19"/>
          <p:cNvSpPr>
            <a:spLocks noGrp="1"/>
          </p:cNvSpPr>
          <p:nvPr>
            <p:ph type="body" sz="quarter" idx="10" hasCustomPrompt="1"/>
          </p:nvPr>
        </p:nvSpPr>
        <p:spPr>
          <a:xfrm>
            <a:off x="3544888" y="1246904"/>
            <a:ext cx="2520000" cy="2243691"/>
          </a:xfrm>
        </p:spPr>
        <p:txBody>
          <a:bodyPr/>
          <a:lstStyle>
            <a:lvl1pPr marL="0" indent="0" algn="ctr">
              <a:buFont typeface="Arial" pitchFamily="34" charset="0"/>
              <a:buNone/>
              <a:defRPr sz="5400"/>
            </a:lvl1pPr>
          </a:lstStyle>
          <a:p>
            <a:pPr lvl="0"/>
            <a:r>
              <a:rPr lang="en-US" dirty="0" smtClean="0"/>
              <a:t>Click to insert URL</a:t>
            </a:r>
            <a:endParaRPr lang="en-US" dirty="0"/>
          </a:p>
        </p:txBody>
      </p:sp>
    </p:spTree>
    <p:extLst>
      <p:ext uri="{BB962C8B-B14F-4D97-AF65-F5344CB8AC3E}">
        <p14:creationId xmlns:p14="http://schemas.microsoft.com/office/powerpoint/2010/main" val="742208879"/>
      </p:ext>
    </p:extLst>
  </p:cSld>
  <p:clrMapOvr>
    <a:masterClrMapping/>
  </p:clrMapOvr>
  <p:transition>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MICROSOFT">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28641"/>
          <a:stretch/>
        </p:blipFill>
        <p:spPr bwMode="auto">
          <a:xfrm rot="10800000">
            <a:off x="11269413" y="4973782"/>
            <a:ext cx="919412" cy="19883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userDrawn="1"/>
        </p:nvSpPr>
        <p:spPr bwMode="auto">
          <a:xfrm>
            <a:off x="0" y="0"/>
            <a:ext cx="12188825" cy="6858000"/>
          </a:xfrm>
          <a:prstGeom prst="rect">
            <a:avLst/>
          </a:prstGeom>
          <a:solidFill>
            <a:srgbClr val="300349">
              <a:alpha val="56000"/>
            </a:srgbClr>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30722"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773238" y="1825625"/>
            <a:ext cx="8645525" cy="3206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10" descr="commentor">
            <a:hlinkClick r:id="rId4"/>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4719546" y="6478019"/>
            <a:ext cx="1270156" cy="340671"/>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scannet">
            <a:hlinkClick r:id="rId6"/>
          </p:cNvPr>
          <p:cNvPicPr>
            <a:picLocks noChangeAspect="1" noChangeArrowheads="1"/>
          </p:cNvPicPr>
          <p:nvPr userDrawn="1"/>
        </p:nvPicPr>
        <p:blipFill>
          <a:blip r:embed="rId7">
            <a:extLst>
              <a:ext uri="{BEBA8EAE-BF5A-486C-A8C5-ECC9F3942E4B}">
                <a14:imgProps xmlns:a14="http://schemas.microsoft.com/office/drawing/2010/main">
                  <a14:imgLayer r:embed="rId8">
                    <a14:imgEffect>
                      <a14:backgroundRemoval t="6897" b="96552" l="0" r="98636">
                        <a14:foregroundMark x1="6818" y1="29885" x2="9545" y2="40230"/>
                        <a14:foregroundMark x1="23636" y1="44828" x2="20000" y2="52874"/>
                        <a14:foregroundMark x1="35455" y1="39080" x2="38182" y2="29885"/>
                        <a14:foregroundMark x1="47273" y1="35632" x2="47273" y2="50575"/>
                        <a14:foregroundMark x1="75909" y1="39080" x2="75455" y2="52874"/>
                        <a14:foregroundMark x1="90909" y1="37931" x2="89091" y2="51724"/>
                        <a14:foregroundMark x1="12273" y1="87356" x2="12273" y2="85057"/>
                        <a14:foregroundMark x1="10455" y1="87356" x2="10455" y2="85057"/>
                        <a14:foregroundMark x1="3636" y1="85057" x2="3636" y2="85057"/>
                        <a14:foregroundMark x1="6364" y1="81609" x2="4545" y2="85057"/>
                        <a14:foregroundMark x1="18182" y1="83908" x2="19091" y2="86207"/>
                        <a14:foregroundMark x1="26364" y1="88506" x2="25909" y2="88506"/>
                        <a14:foregroundMark x1="32273" y1="83908" x2="33182" y2="86207"/>
                        <a14:foregroundMark x1="38636" y1="85057" x2="38182" y2="87356"/>
                        <a14:foregroundMark x1="46818" y1="82759" x2="47273" y2="83908"/>
                        <a14:foregroundMark x1="47273" y1="83908" x2="47273" y2="83908"/>
                        <a14:foregroundMark x1="45000" y1="88506" x2="45000" y2="89655"/>
                        <a14:foregroundMark x1="54091" y1="82759" x2="54091" y2="86207"/>
                        <a14:foregroundMark x1="51818" y1="88506" x2="51818" y2="83908"/>
                        <a14:foregroundMark x1="59091" y1="83908" x2="59091" y2="87356"/>
                        <a14:foregroundMark x1="66364" y1="85057" x2="66364" y2="88506"/>
                        <a14:foregroundMark x1="74091" y1="81609" x2="73182" y2="85057"/>
                        <a14:foregroundMark x1="74545" y1="90805" x2="73182" y2="89655"/>
                        <a14:foregroundMark x1="79545" y1="87356" x2="78636" y2="88506"/>
                        <a14:foregroundMark x1="87273" y1="82759" x2="87273" y2="86207"/>
                        <a14:foregroundMark x1="93182" y1="82759" x2="92273" y2="87356"/>
                      </a14:backgroundRemoval>
                    </a14:imgEffect>
                  </a14:imgLayer>
                </a14:imgProps>
              </a:ext>
              <a:ext uri="{28A0092B-C50C-407E-A947-70E740481C1C}">
                <a14:useLocalDpi xmlns:a14="http://schemas.microsoft.com/office/drawing/2010/main" val="0"/>
              </a:ext>
            </a:extLst>
          </a:blip>
          <a:srcRect/>
          <a:stretch>
            <a:fillRect/>
          </a:stretch>
        </p:blipFill>
        <p:spPr bwMode="auto">
          <a:xfrm>
            <a:off x="6149226" y="6483206"/>
            <a:ext cx="861466" cy="340671"/>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userDrawn="1"/>
        </p:nvSpPr>
        <p:spPr>
          <a:xfrm>
            <a:off x="3724060" y="6203013"/>
            <a:ext cx="4562471" cy="215444"/>
          </a:xfrm>
          <a:prstGeom prst="rect">
            <a:avLst/>
          </a:prstGeom>
          <a:noFill/>
        </p:spPr>
        <p:txBody>
          <a:bodyPr wrap="square" lIns="0" tIns="0" rIns="0" bIns="0" rtlCol="0">
            <a:spAutoFit/>
          </a:bodyPr>
          <a:lstStyle/>
          <a:p>
            <a:pPr algn="ctr"/>
            <a:r>
              <a:rPr lang="da-DK" sz="1400" i="1" dirty="0" smtClean="0">
                <a:gradFill>
                  <a:gsLst>
                    <a:gs pos="0">
                      <a:schemeClr val="tx1"/>
                    </a:gs>
                    <a:gs pos="86000">
                      <a:schemeClr val="tx1"/>
                    </a:gs>
                  </a:gsLst>
                  <a:lin ang="5400000" scaled="0"/>
                </a:gradFill>
              </a:rPr>
              <a:t>Thank you to our 4 Platinum Sponsors!</a:t>
            </a:r>
            <a:endParaRPr lang="en-US" sz="1400" i="1" dirty="0" err="1" smtClean="0">
              <a:gradFill>
                <a:gsLst>
                  <a:gs pos="0">
                    <a:schemeClr val="tx1"/>
                  </a:gs>
                  <a:gs pos="86000">
                    <a:schemeClr val="tx1"/>
                  </a:gs>
                </a:gsLst>
                <a:lin ang="5400000" scaled="0"/>
              </a:gradFill>
            </a:endParaRPr>
          </a:p>
        </p:txBody>
      </p:sp>
      <p:pic>
        <p:nvPicPr>
          <p:cNvPr id="4" name="Picture 3"/>
          <p:cNvPicPr>
            <a:picLocks noChangeAspect="1"/>
          </p:cNvPicPr>
          <p:nvPr userDrawn="1"/>
        </p:nvPicPr>
        <p:blipFill rotWithShape="1">
          <a:blip r:embed="rId9">
            <a:extLst>
              <a:ext uri="{BEBA8EAE-BF5A-486C-A8C5-ECC9F3942E4B}">
                <a14:imgProps xmlns:a14="http://schemas.microsoft.com/office/drawing/2010/main">
                  <a14:imgLayer r:embed="rId10">
                    <a14:imgEffect>
                      <a14:backgroundRemoval t="0" b="72249" l="0" r="16200">
                        <a14:foregroundMark x1="5500" y1="21531" x2="6600" y2="21531"/>
                        <a14:foregroundMark x1="9500" y1="23445" x2="9500" y2="23445"/>
                        <a14:foregroundMark x1="9100" y1="42584" x2="7900" y2="43541"/>
                        <a14:foregroundMark x1="4700" y1="38756" x2="3900" y2="38756"/>
                        <a14:foregroundMark x1="11200" y1="20574" x2="10400" y2="29665"/>
                        <a14:foregroundMark x1="5500" y1="34450" x2="5500" y2="45455"/>
                        <a14:foregroundMark x1="4700" y1="15311" x2="4100" y2="23445"/>
                        <a14:foregroundMark x1="7200" y1="38756" x2="6600" y2="45455"/>
                      </a14:backgroundRemoval>
                    </a14:imgEffect>
                  </a14:imgLayer>
                </a14:imgProps>
              </a:ext>
              <a:ext uri="{28A0092B-C50C-407E-A947-70E740481C1C}">
                <a14:useLocalDpi xmlns:a14="http://schemas.microsoft.com/office/drawing/2010/main" val="0"/>
              </a:ext>
            </a:extLst>
          </a:blip>
          <a:srcRect r="86167" b="33115"/>
          <a:stretch/>
        </p:blipFill>
        <p:spPr>
          <a:xfrm>
            <a:off x="7130088" y="6503747"/>
            <a:ext cx="284031" cy="287017"/>
          </a:xfrm>
          <a:prstGeom prst="rect">
            <a:avLst/>
          </a:prstGeom>
        </p:spPr>
      </p:pic>
      <p:sp>
        <p:nvSpPr>
          <p:cNvPr id="15" name="TextBox 14"/>
          <p:cNvSpPr txBox="1"/>
          <p:nvPr userDrawn="1"/>
        </p:nvSpPr>
        <p:spPr>
          <a:xfrm>
            <a:off x="7439915" y="6557118"/>
            <a:ext cx="1246887" cy="184666"/>
          </a:xfrm>
          <a:prstGeom prst="rect">
            <a:avLst/>
          </a:prstGeom>
          <a:noFill/>
        </p:spPr>
        <p:txBody>
          <a:bodyPr wrap="square" lIns="0" tIns="0" rIns="0" bIns="0" rtlCol="0">
            <a:spAutoFit/>
          </a:bodyPr>
          <a:lstStyle/>
          <a:p>
            <a:pPr algn="l"/>
            <a:r>
              <a:rPr lang="da-DK" sz="1200" b="0" i="0" dirty="0" smtClean="0">
                <a:gradFill>
                  <a:gsLst>
                    <a:gs pos="0">
                      <a:schemeClr val="tx1"/>
                    </a:gs>
                    <a:gs pos="86000">
                      <a:schemeClr val="tx1"/>
                    </a:gs>
                  </a:gsLst>
                  <a:lin ang="5400000" scaled="0"/>
                </a:gradFill>
                <a:latin typeface="Segoe WP" pitchFamily="34" charset="0"/>
              </a:rPr>
              <a:t>Windows Phone</a:t>
            </a:r>
            <a:endParaRPr lang="en-US" sz="1200" b="0" i="0" dirty="0" err="1" smtClean="0">
              <a:gradFill>
                <a:gsLst>
                  <a:gs pos="0">
                    <a:schemeClr val="tx1"/>
                  </a:gs>
                  <a:gs pos="86000">
                    <a:schemeClr val="tx1"/>
                  </a:gs>
                </a:gsLst>
                <a:lin ang="5400000" scaled="0"/>
              </a:gradFill>
              <a:latin typeface="Segoe WP" pitchFamily="34" charset="0"/>
            </a:endParaRPr>
          </a:p>
        </p:txBody>
      </p:sp>
      <p:pic>
        <p:nvPicPr>
          <p:cNvPr id="8195" name="Picture 3"/>
          <p:cNvPicPr>
            <a:picLocks noChangeAspect="1" noChangeArrowheads="1"/>
          </p:cNvPicPr>
          <p:nvPr userDrawn="1"/>
        </p:nvPicPr>
        <p:blipFill>
          <a:blip r:embed="rId11">
            <a:extLst>
              <a:ext uri="{BEBA8EAE-BF5A-486C-A8C5-ECC9F3942E4B}">
                <a14:imgProps xmlns:a14="http://schemas.microsoft.com/office/drawing/2010/main">
                  <a14:imgLayer r:embed="rId12">
                    <a14:imgEffect>
                      <a14:backgroundRemoval t="6410" b="93590" l="4110" r="96804">
                        <a14:foregroundMark x1="37900" y1="48718" x2="37900" y2="57692"/>
                        <a14:foregroundMark x1="47032" y1="51282" x2="47032" y2="60256"/>
                        <a14:foregroundMark x1="59817" y1="41026" x2="59817" y2="57692"/>
                        <a14:foregroundMark x1="68493" y1="48718" x2="68493" y2="57692"/>
                        <a14:foregroundMark x1="78082" y1="48718" x2="78082" y2="62821"/>
                        <a14:foregroundMark x1="82648" y1="51282" x2="82648" y2="60256"/>
                        <a14:foregroundMark x1="89041" y1="52564" x2="89498" y2="60256"/>
                        <a14:backgroundMark x1="10959" y1="43590" x2="10959" y2="58974"/>
                        <a14:backgroundMark x1="11872" y1="62821" x2="13699" y2="66667"/>
                        <a14:backgroundMark x1="16895" y1="67949" x2="21918" y2="67949"/>
                      </a14:backgroundRemoval>
                    </a14:imgEffect>
                  </a14:imgLayer>
                </a14:imgProps>
              </a:ext>
              <a:ext uri="{28A0092B-C50C-407E-A947-70E740481C1C}">
                <a14:useLocalDpi xmlns:a14="http://schemas.microsoft.com/office/drawing/2010/main" val="0"/>
              </a:ext>
            </a:extLst>
          </a:blip>
          <a:srcRect/>
          <a:stretch>
            <a:fillRect/>
          </a:stretch>
        </p:blipFill>
        <p:spPr bwMode="auto">
          <a:xfrm>
            <a:off x="3482013" y="6431609"/>
            <a:ext cx="1147753" cy="4087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42208879"/>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LTERNATIVE TITLE SLIDE - MegaScope Day">
    <p:bg bwMode="gray">
      <p:bgPr>
        <a:solidFill>
          <a:srgbClr val="300349"/>
        </a:solidFill>
        <a:effectLst/>
      </p:bgPr>
    </p:bg>
    <p:spTree>
      <p:nvGrpSpPr>
        <p:cNvPr id="1" name=""/>
        <p:cNvGrpSpPr/>
        <p:nvPr/>
      </p:nvGrpSpPr>
      <p:grpSpPr>
        <a:xfrm>
          <a:off x="0" y="0"/>
          <a:ext cx="0" cy="0"/>
          <a:chOff x="0" y="0"/>
          <a:chExt cx="0" cy="0"/>
        </a:xfrm>
      </p:grpSpPr>
      <p:grpSp>
        <p:nvGrpSpPr>
          <p:cNvPr id="13" name="Group 12"/>
          <p:cNvGrpSpPr/>
          <p:nvPr userDrawn="1"/>
        </p:nvGrpSpPr>
        <p:grpSpPr>
          <a:xfrm>
            <a:off x="0" y="0"/>
            <a:ext cx="12188825" cy="6858000"/>
            <a:chOff x="0" y="0"/>
            <a:chExt cx="12188825" cy="6858000"/>
          </a:xfrm>
        </p:grpSpPr>
        <p:pic>
          <p:nvPicPr>
            <p:cNvPr id="14" name="Picture 13"/>
            <p:cNvPicPr>
              <a:picLocks noChangeAspect="1"/>
            </p:cNvPicPr>
            <p:nvPr userDrawn="1"/>
          </p:nvPicPr>
          <p:blipFill rotWithShape="1">
            <a:blip r:embed="rId2">
              <a:extLst>
                <a:ext uri="{28A0092B-C50C-407E-A947-70E740481C1C}">
                  <a14:useLocalDpi xmlns:a14="http://schemas.microsoft.com/office/drawing/2010/main" val="0"/>
                </a:ext>
              </a:extLst>
            </a:blip>
            <a:srcRect l="34417"/>
            <a:stretch/>
          </p:blipFill>
          <p:spPr>
            <a:xfrm>
              <a:off x="0" y="1500402"/>
              <a:ext cx="2559728" cy="4714034"/>
            </a:xfrm>
            <a:prstGeom prst="rect">
              <a:avLst/>
            </a:prstGeom>
          </p:spPr>
        </p:pic>
        <p:sp>
          <p:nvSpPr>
            <p:cNvPr id="15" name="Rectangle 14"/>
            <p:cNvSpPr/>
            <p:nvPr userDrawn="1"/>
          </p:nvSpPr>
          <p:spPr bwMode="auto">
            <a:xfrm>
              <a:off x="0" y="0"/>
              <a:ext cx="12188825" cy="6858000"/>
            </a:xfrm>
            <a:prstGeom prst="rect">
              <a:avLst/>
            </a:prstGeom>
            <a:solidFill>
              <a:srgbClr val="300349">
                <a:alpha val="76000"/>
              </a:srgbClr>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sp>
        <p:nvSpPr>
          <p:cNvPr id="6" name="Rectangle 5"/>
          <p:cNvSpPr/>
          <p:nvPr userDrawn="1"/>
        </p:nvSpPr>
        <p:spPr bwMode="auto">
          <a:xfrm>
            <a:off x="7096580" y="1710290"/>
            <a:ext cx="1811919" cy="1920240"/>
          </a:xfrm>
          <a:prstGeom prst="rect">
            <a:avLst/>
          </a:prstGeom>
          <a:solidFill>
            <a:srgbClr val="DF9518"/>
          </a:solidFill>
          <a:ln>
            <a:noFill/>
            <a:headEnd type="none" w="med" len="med"/>
            <a:tailEnd type="none" w="med" len="med"/>
          </a:ln>
          <a:effectLst>
            <a:outerShdw blurRad="393700" dist="317500" dir="5400000" sx="90000" sy="-19000" rotWithShape="0">
              <a:prstClr val="black">
                <a:alpha val="15000"/>
              </a:prstClr>
            </a:outerShdw>
          </a:effectLst>
        </p:spPr>
        <p:style>
          <a:lnRef idx="2">
            <a:schemeClr val="dk1"/>
          </a:lnRef>
          <a:fillRef idx="1">
            <a:schemeClr val="lt1"/>
          </a:fillRef>
          <a:effectRef idx="0">
            <a:schemeClr val="dk1"/>
          </a:effectRef>
          <a:fontRef idx="minor">
            <a:schemeClr val="dk1"/>
          </a:fontRef>
        </p:style>
        <p:txBody>
          <a:bodyPr vert="horz" wrap="square" lIns="45720" tIns="45720" rIns="45720" bIns="45720" numCol="1" rtlCol="0" anchor="ctr" anchorCtr="0" compatLnSpc="1">
            <a:prstTxWarp prst="textNoShape">
              <a:avLst/>
            </a:prstTxWarp>
            <a:normAutofit/>
          </a:bodyPr>
          <a:lstStyle/>
          <a:p>
            <a:pPr algn="ctr" defTabSz="914099" fontAlgn="base">
              <a:lnSpc>
                <a:spcPct val="75000"/>
              </a:lnSpc>
              <a:spcBef>
                <a:spcPct val="0"/>
              </a:spcBef>
              <a:spcAft>
                <a:spcPct val="0"/>
              </a:spcAft>
            </a:pPr>
            <a:endParaRPr lang="en-US" sz="9000" b="1" dirty="0">
              <a:gradFill>
                <a:gsLst>
                  <a:gs pos="0">
                    <a:srgbClr val="FFFFFF"/>
                  </a:gs>
                  <a:gs pos="100000">
                    <a:srgbClr val="FFFFFF"/>
                  </a:gs>
                </a:gsLst>
                <a:lin ang="5400000" scaled="0"/>
              </a:gradFill>
              <a:latin typeface="Segoe" pitchFamily="34" charset="0"/>
            </a:endParaRPr>
          </a:p>
        </p:txBody>
      </p:sp>
      <p:sp>
        <p:nvSpPr>
          <p:cNvPr id="7" name="Rectangle 6"/>
          <p:cNvSpPr/>
          <p:nvPr userDrawn="1"/>
        </p:nvSpPr>
        <p:spPr bwMode="auto">
          <a:xfrm>
            <a:off x="3154660" y="3704946"/>
            <a:ext cx="3872012" cy="1920240"/>
          </a:xfrm>
          <a:prstGeom prst="rect">
            <a:avLst/>
          </a:prstGeom>
          <a:solidFill>
            <a:srgbClr val="96B333"/>
          </a:solidFill>
          <a:ln>
            <a:noFill/>
            <a:headEnd type="none" w="med" len="med"/>
            <a:tailEnd type="none" w="med" len="med"/>
          </a:ln>
          <a:effectLst>
            <a:outerShdw blurRad="393700" dist="317500" dir="5400000" sx="90000" sy="-19000" rotWithShape="0">
              <a:prstClr val="black">
                <a:alpha val="15000"/>
              </a:prstClr>
            </a:outerShdw>
          </a:effectLst>
        </p:spPr>
        <p:style>
          <a:lnRef idx="2">
            <a:schemeClr val="dk1"/>
          </a:lnRef>
          <a:fillRef idx="1">
            <a:schemeClr val="lt1"/>
          </a:fillRef>
          <a:effectRef idx="0">
            <a:schemeClr val="dk1"/>
          </a:effectRef>
          <a:fontRef idx="minor">
            <a:schemeClr val="dk1"/>
          </a:fontRef>
        </p:style>
        <p:txBody>
          <a:bodyPr vert="horz" wrap="square" lIns="45720" tIns="45720" rIns="45720" bIns="45720" numCol="1" rtlCol="0" anchor="ctr" anchorCtr="0" compatLnSpc="1">
            <a:prstTxWarp prst="textNoShape">
              <a:avLst/>
            </a:prstTxWarp>
            <a:normAutofit/>
          </a:bodyPr>
          <a:lstStyle/>
          <a:p>
            <a:pPr algn="ctr" defTabSz="914099" fontAlgn="base">
              <a:spcBef>
                <a:spcPct val="0"/>
              </a:spcBef>
              <a:spcAft>
                <a:spcPct val="0"/>
              </a:spcAft>
            </a:pPr>
            <a:endParaRPr lang="en-US" sz="3000" dirty="0">
              <a:gradFill>
                <a:gsLst>
                  <a:gs pos="0">
                    <a:srgbClr val="FFFFFF"/>
                  </a:gs>
                  <a:gs pos="88000">
                    <a:srgbClr val="FFFFFF"/>
                  </a:gs>
                </a:gsLst>
                <a:lin ang="5400000" scaled="0"/>
              </a:gradFill>
              <a:latin typeface="Segoe" pitchFamily="34" charset="0"/>
            </a:endParaRPr>
          </a:p>
        </p:txBody>
      </p:sp>
      <p:sp>
        <p:nvSpPr>
          <p:cNvPr id="8" name="Rectangle 7"/>
          <p:cNvSpPr/>
          <p:nvPr userDrawn="1"/>
        </p:nvSpPr>
        <p:spPr bwMode="auto">
          <a:xfrm>
            <a:off x="7096580" y="3704946"/>
            <a:ext cx="1811919" cy="1920240"/>
          </a:xfrm>
          <a:prstGeom prst="rect">
            <a:avLst/>
          </a:prstGeom>
          <a:solidFill>
            <a:srgbClr val="72169F"/>
          </a:solidFill>
          <a:ln>
            <a:noFill/>
            <a:headEnd type="none" w="med" len="med"/>
            <a:tailEnd type="none" w="med" len="med"/>
          </a:ln>
          <a:effectLst>
            <a:outerShdw blurRad="393700" dist="317500" dir="5400000" sx="90000" sy="-19000" rotWithShape="0">
              <a:prstClr val="black">
                <a:alpha val="15000"/>
              </a:prstClr>
            </a:outerShdw>
          </a:effectLst>
        </p:spPr>
        <p:style>
          <a:lnRef idx="2">
            <a:schemeClr val="dk1"/>
          </a:lnRef>
          <a:fillRef idx="1">
            <a:schemeClr val="lt1"/>
          </a:fillRef>
          <a:effectRef idx="0">
            <a:schemeClr val="dk1"/>
          </a:effectRef>
          <a:fontRef idx="minor">
            <a:schemeClr val="dk1"/>
          </a:fontRef>
        </p:style>
        <p:txBody>
          <a:bodyPr vert="horz" wrap="square" lIns="45720" tIns="45720" rIns="45720" bIns="45720" numCol="1" rtlCol="0" anchor="t" anchorCtr="0" compatLnSpc="1">
            <a:prstTxWarp prst="textNoShape">
              <a:avLst/>
            </a:prstTxWarp>
          </a:bodyPr>
          <a:lstStyle/>
          <a:p>
            <a:pPr defTabSz="914099" fontAlgn="base">
              <a:spcBef>
                <a:spcPct val="0"/>
              </a:spcBef>
              <a:spcAft>
                <a:spcPct val="0"/>
              </a:spcAft>
            </a:pPr>
            <a:endParaRPr lang="en-US" sz="1200" b="1" dirty="0">
              <a:gradFill>
                <a:gsLst>
                  <a:gs pos="0">
                    <a:srgbClr val="FFFFFF"/>
                  </a:gs>
                  <a:gs pos="88000">
                    <a:srgbClr val="FFFFFF"/>
                  </a:gs>
                </a:gsLst>
                <a:lin ang="5400000" scaled="0"/>
              </a:gradFill>
              <a:latin typeface="Segoe" pitchFamily="34" charset="0"/>
            </a:endParaRPr>
          </a:p>
        </p:txBody>
      </p:sp>
      <p:pic>
        <p:nvPicPr>
          <p:cNvPr id="9" name="Picture 2" descr="Microsoft logo and tagline"/>
          <p:cNvPicPr>
            <a:picLocks noChangeAspect="1" noChangeArrowheads="1"/>
          </p:cNvPicPr>
          <p:nvPr userDrawn="1"/>
        </p:nvPicPr>
        <p:blipFill rotWithShape="1">
          <a:blip r:embed="rId3" cstate="print">
            <a:extLst>
              <a:ext uri="{28A0092B-C50C-407E-A947-70E740481C1C}">
                <a14:useLocalDpi xmlns:a14="http://schemas.microsoft.com/office/drawing/2010/main"/>
              </a:ext>
            </a:extLst>
          </a:blip>
          <a:srcRect/>
          <a:stretch/>
        </p:blipFill>
        <p:spPr bwMode="black">
          <a:xfrm>
            <a:off x="7271019" y="4071389"/>
            <a:ext cx="1463040" cy="246063"/>
          </a:xfrm>
          <a:prstGeom prst="rect">
            <a:avLst/>
          </a:prstGeom>
          <a:noFill/>
          <a:ln>
            <a:noFill/>
          </a:ln>
        </p:spPr>
      </p:pic>
      <p:pic>
        <p:nvPicPr>
          <p:cNvPr id="10" name="Picture 2" descr="http://www.kpc.dk/admin/public/getimage.aspx?Image=/Files/billeder/Referencer/Megascope%20Horsens/1.gif&amp;Format=jpg&amp;Width=190&amp;Height=107"/>
          <p:cNvPicPr>
            <a:picLocks noChangeAspect="1" noChangeArrowheads="1"/>
          </p:cNvPicPr>
          <p:nvPr userDrawn="1"/>
        </p:nvPicPr>
        <p:blipFill rotWithShape="1">
          <a:blip r:embed="rId4">
            <a:extLst>
              <a:ext uri="{28A0092B-C50C-407E-A947-70E740481C1C}">
                <a14:useLocalDpi xmlns:a14="http://schemas.microsoft.com/office/drawing/2010/main" val="0"/>
              </a:ext>
            </a:extLst>
          </a:blip>
          <a:srcRect b="9569"/>
          <a:stretch/>
        </p:blipFill>
        <p:spPr bwMode="auto">
          <a:xfrm>
            <a:off x="3256100" y="1710291"/>
            <a:ext cx="3770572" cy="192024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http://static.panoramio.com/photos/original/3433071.jpg"/>
          <p:cNvPicPr>
            <a:picLocks noChangeAspect="1" noChangeArrowheads="1"/>
          </p:cNvPicPr>
          <p:nvPr userDrawn="1"/>
        </p:nvPicPr>
        <p:blipFill rotWithShape="1">
          <a:blip r:embed="rId5">
            <a:extLst>
              <a:ext uri="{28A0092B-C50C-407E-A947-70E740481C1C}">
                <a14:useLocalDpi xmlns:a14="http://schemas.microsoft.com/office/drawing/2010/main" val="0"/>
              </a:ext>
            </a:extLst>
          </a:blip>
          <a:srcRect l="15982" r="25320"/>
          <a:stretch/>
        </p:blipFill>
        <p:spPr bwMode="auto">
          <a:xfrm>
            <a:off x="3154660" y="1710290"/>
            <a:ext cx="3872012" cy="192024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ctrTitle" hasCustomPrompt="1"/>
          </p:nvPr>
        </p:nvSpPr>
        <p:spPr>
          <a:xfrm>
            <a:off x="3154661" y="3704946"/>
            <a:ext cx="3872012" cy="1920240"/>
          </a:xfrm>
        </p:spPr>
        <p:txBody>
          <a:bodyPr anchor="b" anchorCtr="0">
            <a:noAutofit/>
          </a:bodyPr>
          <a:lstStyle>
            <a:lvl1pPr>
              <a:lnSpc>
                <a:spcPct val="90000"/>
              </a:lnSpc>
              <a:defRPr sz="4800" baseline="0">
                <a:solidFill>
                  <a:schemeClr val="tx1"/>
                </a:solidFill>
                <a:latin typeface="Segoe UI Semibold" pitchFamily="34" charset="0"/>
              </a:defRPr>
            </a:lvl1pPr>
          </a:lstStyle>
          <a:p>
            <a:r>
              <a:rPr lang="en-US" dirty="0" smtClean="0"/>
              <a:t>Click to insert session title</a:t>
            </a:r>
            <a:endParaRPr lang="en-US" dirty="0"/>
          </a:p>
        </p:txBody>
      </p:sp>
      <p:sp>
        <p:nvSpPr>
          <p:cNvPr id="3" name="Subtitle 2"/>
          <p:cNvSpPr>
            <a:spLocks noGrp="1"/>
          </p:cNvSpPr>
          <p:nvPr>
            <p:ph type="subTitle" idx="1" hasCustomPrompt="1"/>
          </p:nvPr>
        </p:nvSpPr>
        <p:spPr>
          <a:xfrm>
            <a:off x="7096580" y="1710290"/>
            <a:ext cx="1811919" cy="1920240"/>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latin typeface="Segoe UI Light" pitchFamily="34" charset="0"/>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dirty="0" smtClean="0"/>
              <a:t>Click to insert Speaker Name</a:t>
            </a:r>
          </a:p>
        </p:txBody>
      </p:sp>
      <p:pic>
        <p:nvPicPr>
          <p:cNvPr id="16" name="Picture 15"/>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7149996" y="4640180"/>
            <a:ext cx="1637480" cy="628555"/>
          </a:xfrm>
          <a:prstGeom prst="rect">
            <a:avLst/>
          </a:prstGeom>
        </p:spPr>
      </p:pic>
    </p:spTree>
    <p:extLst>
      <p:ext uri="{BB962C8B-B14F-4D97-AF65-F5344CB8AC3E}">
        <p14:creationId xmlns:p14="http://schemas.microsoft.com/office/powerpoint/2010/main" val="3765617494"/>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LTERNATIVE TITLE SLIDE - MegaScope Night">
    <p:bg bwMode="gray">
      <p:bgPr>
        <a:solidFill>
          <a:srgbClr val="300349"/>
        </a:solidFill>
        <a:effectLst/>
      </p:bgPr>
    </p:bg>
    <p:spTree>
      <p:nvGrpSpPr>
        <p:cNvPr id="1" name=""/>
        <p:cNvGrpSpPr/>
        <p:nvPr/>
      </p:nvGrpSpPr>
      <p:grpSpPr>
        <a:xfrm>
          <a:off x="0" y="0"/>
          <a:ext cx="0" cy="0"/>
          <a:chOff x="0" y="0"/>
          <a:chExt cx="0" cy="0"/>
        </a:xfrm>
      </p:grpSpPr>
      <p:grpSp>
        <p:nvGrpSpPr>
          <p:cNvPr id="12" name="Group 11"/>
          <p:cNvGrpSpPr/>
          <p:nvPr userDrawn="1"/>
        </p:nvGrpSpPr>
        <p:grpSpPr>
          <a:xfrm>
            <a:off x="0" y="0"/>
            <a:ext cx="12188825" cy="6858000"/>
            <a:chOff x="0" y="0"/>
            <a:chExt cx="12188825" cy="6858000"/>
          </a:xfrm>
        </p:grpSpPr>
        <p:pic>
          <p:nvPicPr>
            <p:cNvPr id="13" name="Picture 12"/>
            <p:cNvPicPr>
              <a:picLocks noChangeAspect="1"/>
            </p:cNvPicPr>
            <p:nvPr userDrawn="1"/>
          </p:nvPicPr>
          <p:blipFill rotWithShape="1">
            <a:blip r:embed="rId2">
              <a:extLst>
                <a:ext uri="{28A0092B-C50C-407E-A947-70E740481C1C}">
                  <a14:useLocalDpi xmlns:a14="http://schemas.microsoft.com/office/drawing/2010/main" val="0"/>
                </a:ext>
              </a:extLst>
            </a:blip>
            <a:srcRect l="34417"/>
            <a:stretch/>
          </p:blipFill>
          <p:spPr>
            <a:xfrm>
              <a:off x="0" y="1500402"/>
              <a:ext cx="2559728" cy="4714034"/>
            </a:xfrm>
            <a:prstGeom prst="rect">
              <a:avLst/>
            </a:prstGeom>
          </p:spPr>
        </p:pic>
        <p:sp>
          <p:nvSpPr>
            <p:cNvPr id="14" name="Rectangle 13"/>
            <p:cNvSpPr/>
            <p:nvPr userDrawn="1"/>
          </p:nvSpPr>
          <p:spPr bwMode="auto">
            <a:xfrm>
              <a:off x="0" y="0"/>
              <a:ext cx="12188825" cy="6858000"/>
            </a:xfrm>
            <a:prstGeom prst="rect">
              <a:avLst/>
            </a:prstGeom>
            <a:solidFill>
              <a:srgbClr val="300349">
                <a:alpha val="76000"/>
              </a:srgbClr>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sp>
        <p:nvSpPr>
          <p:cNvPr id="6" name="Rectangle 5"/>
          <p:cNvSpPr/>
          <p:nvPr userDrawn="1"/>
        </p:nvSpPr>
        <p:spPr bwMode="auto">
          <a:xfrm>
            <a:off x="7096580" y="1710290"/>
            <a:ext cx="1811919" cy="1920240"/>
          </a:xfrm>
          <a:prstGeom prst="rect">
            <a:avLst/>
          </a:prstGeom>
          <a:solidFill>
            <a:srgbClr val="DF9518"/>
          </a:solidFill>
          <a:ln>
            <a:noFill/>
            <a:headEnd type="none" w="med" len="med"/>
            <a:tailEnd type="none" w="med" len="med"/>
          </a:ln>
          <a:effectLst>
            <a:outerShdw blurRad="393700" dist="317500" dir="5400000" sx="90000" sy="-19000" rotWithShape="0">
              <a:prstClr val="black">
                <a:alpha val="15000"/>
              </a:prstClr>
            </a:outerShdw>
          </a:effectLst>
        </p:spPr>
        <p:style>
          <a:lnRef idx="2">
            <a:schemeClr val="dk1"/>
          </a:lnRef>
          <a:fillRef idx="1">
            <a:schemeClr val="lt1"/>
          </a:fillRef>
          <a:effectRef idx="0">
            <a:schemeClr val="dk1"/>
          </a:effectRef>
          <a:fontRef idx="minor">
            <a:schemeClr val="dk1"/>
          </a:fontRef>
        </p:style>
        <p:txBody>
          <a:bodyPr vert="horz" wrap="square" lIns="45720" tIns="45720" rIns="45720" bIns="45720" numCol="1" rtlCol="0" anchor="ctr" anchorCtr="0" compatLnSpc="1">
            <a:prstTxWarp prst="textNoShape">
              <a:avLst/>
            </a:prstTxWarp>
          </a:bodyPr>
          <a:lstStyle/>
          <a:p>
            <a:pPr algn="ctr" defTabSz="914099" fontAlgn="base">
              <a:lnSpc>
                <a:spcPct val="75000"/>
              </a:lnSpc>
              <a:spcBef>
                <a:spcPct val="0"/>
              </a:spcBef>
              <a:spcAft>
                <a:spcPct val="0"/>
              </a:spcAft>
            </a:pPr>
            <a:endParaRPr lang="en-US" sz="9000" b="1" dirty="0">
              <a:gradFill>
                <a:gsLst>
                  <a:gs pos="0">
                    <a:srgbClr val="FFFFFF"/>
                  </a:gs>
                  <a:gs pos="100000">
                    <a:srgbClr val="FFFFFF"/>
                  </a:gs>
                </a:gsLst>
                <a:lin ang="5400000" scaled="0"/>
              </a:gradFill>
              <a:latin typeface="Segoe" pitchFamily="34" charset="0"/>
            </a:endParaRPr>
          </a:p>
        </p:txBody>
      </p:sp>
      <p:sp>
        <p:nvSpPr>
          <p:cNvPr id="7" name="Rectangle 6"/>
          <p:cNvSpPr/>
          <p:nvPr userDrawn="1"/>
        </p:nvSpPr>
        <p:spPr bwMode="auto">
          <a:xfrm>
            <a:off x="3256100" y="3704946"/>
            <a:ext cx="3770572" cy="1920240"/>
          </a:xfrm>
          <a:prstGeom prst="rect">
            <a:avLst/>
          </a:prstGeom>
          <a:solidFill>
            <a:srgbClr val="96B333"/>
          </a:solidFill>
          <a:ln>
            <a:noFill/>
            <a:headEnd type="none" w="med" len="med"/>
            <a:tailEnd type="none" w="med" len="med"/>
          </a:ln>
          <a:effectLst>
            <a:outerShdw blurRad="393700" dist="317500" dir="5400000" sx="90000" sy="-19000" rotWithShape="0">
              <a:prstClr val="black">
                <a:alpha val="15000"/>
              </a:prstClr>
            </a:outerShdw>
          </a:effectLst>
        </p:spPr>
        <p:style>
          <a:lnRef idx="2">
            <a:schemeClr val="dk1"/>
          </a:lnRef>
          <a:fillRef idx="1">
            <a:schemeClr val="lt1"/>
          </a:fillRef>
          <a:effectRef idx="0">
            <a:schemeClr val="dk1"/>
          </a:effectRef>
          <a:fontRef idx="minor">
            <a:schemeClr val="dk1"/>
          </a:fontRef>
        </p:style>
        <p:txBody>
          <a:bodyPr vert="horz" wrap="square" lIns="45720" tIns="45720" rIns="45720" bIns="45720" numCol="1" rtlCol="0" anchor="ctr" anchorCtr="0" compatLnSpc="1">
            <a:prstTxWarp prst="textNoShape">
              <a:avLst/>
            </a:prstTxWarp>
            <a:normAutofit/>
          </a:bodyPr>
          <a:lstStyle/>
          <a:p>
            <a:pPr algn="ctr" defTabSz="914099" fontAlgn="base">
              <a:spcBef>
                <a:spcPct val="0"/>
              </a:spcBef>
              <a:spcAft>
                <a:spcPct val="0"/>
              </a:spcAft>
            </a:pPr>
            <a:endParaRPr lang="en-US" sz="3000" dirty="0">
              <a:gradFill>
                <a:gsLst>
                  <a:gs pos="0">
                    <a:srgbClr val="FFFFFF"/>
                  </a:gs>
                  <a:gs pos="88000">
                    <a:srgbClr val="FFFFFF"/>
                  </a:gs>
                </a:gsLst>
                <a:lin ang="5400000" scaled="0"/>
              </a:gradFill>
              <a:latin typeface="Segoe" pitchFamily="34" charset="0"/>
            </a:endParaRPr>
          </a:p>
        </p:txBody>
      </p:sp>
      <p:sp>
        <p:nvSpPr>
          <p:cNvPr id="8" name="Rectangle 7"/>
          <p:cNvSpPr/>
          <p:nvPr userDrawn="1"/>
        </p:nvSpPr>
        <p:spPr bwMode="auto">
          <a:xfrm>
            <a:off x="7096580" y="3704946"/>
            <a:ext cx="1811919" cy="1920240"/>
          </a:xfrm>
          <a:prstGeom prst="rect">
            <a:avLst/>
          </a:prstGeom>
          <a:solidFill>
            <a:srgbClr val="72169F"/>
          </a:solidFill>
          <a:ln>
            <a:noFill/>
            <a:headEnd type="none" w="med" len="med"/>
            <a:tailEnd type="none" w="med" len="med"/>
          </a:ln>
          <a:effectLst>
            <a:outerShdw blurRad="393700" dist="317500" dir="5400000" sx="90000" sy="-19000" rotWithShape="0">
              <a:prstClr val="black">
                <a:alpha val="15000"/>
              </a:prstClr>
            </a:outerShdw>
          </a:effectLst>
        </p:spPr>
        <p:style>
          <a:lnRef idx="2">
            <a:schemeClr val="dk1"/>
          </a:lnRef>
          <a:fillRef idx="1">
            <a:schemeClr val="lt1"/>
          </a:fillRef>
          <a:effectRef idx="0">
            <a:schemeClr val="dk1"/>
          </a:effectRef>
          <a:fontRef idx="minor">
            <a:schemeClr val="dk1"/>
          </a:fontRef>
        </p:style>
        <p:txBody>
          <a:bodyPr vert="horz" wrap="square" lIns="45720" tIns="45720" rIns="45720" bIns="45720" numCol="1" rtlCol="0" anchor="t" anchorCtr="0" compatLnSpc="1">
            <a:prstTxWarp prst="textNoShape">
              <a:avLst/>
            </a:prstTxWarp>
          </a:bodyPr>
          <a:lstStyle/>
          <a:p>
            <a:pPr defTabSz="914099" fontAlgn="base">
              <a:spcBef>
                <a:spcPct val="0"/>
              </a:spcBef>
              <a:spcAft>
                <a:spcPct val="0"/>
              </a:spcAft>
            </a:pPr>
            <a:endParaRPr lang="en-US" sz="1200" b="1" dirty="0">
              <a:gradFill>
                <a:gsLst>
                  <a:gs pos="0">
                    <a:srgbClr val="FFFFFF"/>
                  </a:gs>
                  <a:gs pos="88000">
                    <a:srgbClr val="FFFFFF"/>
                  </a:gs>
                </a:gsLst>
                <a:lin ang="5400000" scaled="0"/>
              </a:gradFill>
              <a:latin typeface="Segoe" pitchFamily="34" charset="0"/>
            </a:endParaRPr>
          </a:p>
        </p:txBody>
      </p:sp>
      <p:pic>
        <p:nvPicPr>
          <p:cNvPr id="9" name="Picture 2" descr="Microsoft logo and tagline"/>
          <p:cNvPicPr>
            <a:picLocks noChangeAspect="1" noChangeArrowheads="1"/>
          </p:cNvPicPr>
          <p:nvPr userDrawn="1"/>
        </p:nvPicPr>
        <p:blipFill rotWithShape="1">
          <a:blip r:embed="rId3" cstate="print">
            <a:extLst>
              <a:ext uri="{28A0092B-C50C-407E-A947-70E740481C1C}">
                <a14:useLocalDpi xmlns:a14="http://schemas.microsoft.com/office/drawing/2010/main"/>
              </a:ext>
            </a:extLst>
          </a:blip>
          <a:srcRect/>
          <a:stretch/>
        </p:blipFill>
        <p:spPr bwMode="black">
          <a:xfrm>
            <a:off x="7271019" y="4111730"/>
            <a:ext cx="1463040" cy="246063"/>
          </a:xfrm>
          <a:prstGeom prst="rect">
            <a:avLst/>
          </a:prstGeom>
          <a:noFill/>
          <a:ln>
            <a:noFill/>
          </a:ln>
        </p:spPr>
      </p:pic>
      <p:pic>
        <p:nvPicPr>
          <p:cNvPr id="10" name="Picture 2" descr="http://www.kpc.dk/admin/public/getimage.aspx?Image=/Files/billeder/Referencer/Megascope%20Horsens/1.gif&amp;Format=jpg&amp;Width=190&amp;Height=107"/>
          <p:cNvPicPr>
            <a:picLocks noChangeAspect="1" noChangeArrowheads="1"/>
          </p:cNvPicPr>
          <p:nvPr userDrawn="1"/>
        </p:nvPicPr>
        <p:blipFill rotWithShape="1">
          <a:blip r:embed="rId4">
            <a:extLst>
              <a:ext uri="{28A0092B-C50C-407E-A947-70E740481C1C}">
                <a14:useLocalDpi xmlns:a14="http://schemas.microsoft.com/office/drawing/2010/main" val="0"/>
              </a:ext>
            </a:extLst>
          </a:blip>
          <a:srcRect b="9569"/>
          <a:stretch/>
        </p:blipFill>
        <p:spPr bwMode="auto">
          <a:xfrm>
            <a:off x="3256100" y="1710291"/>
            <a:ext cx="3770572" cy="192024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ctrTitle" hasCustomPrompt="1"/>
          </p:nvPr>
        </p:nvSpPr>
        <p:spPr>
          <a:xfrm>
            <a:off x="3256099" y="3704946"/>
            <a:ext cx="3770573" cy="1920240"/>
          </a:xfrm>
        </p:spPr>
        <p:txBody>
          <a:bodyPr anchor="b" anchorCtr="0">
            <a:noAutofit/>
          </a:bodyPr>
          <a:lstStyle>
            <a:lvl1pPr>
              <a:lnSpc>
                <a:spcPct val="90000"/>
              </a:lnSpc>
              <a:defRPr sz="4800" baseline="0">
                <a:solidFill>
                  <a:schemeClr val="tx1"/>
                </a:solidFill>
                <a:latin typeface="Segoe UI Semibold" pitchFamily="34" charset="0"/>
              </a:defRPr>
            </a:lvl1pPr>
          </a:lstStyle>
          <a:p>
            <a:r>
              <a:rPr lang="en-US" dirty="0" smtClean="0"/>
              <a:t>Click to insert session title</a:t>
            </a:r>
            <a:endParaRPr lang="en-US" dirty="0"/>
          </a:p>
        </p:txBody>
      </p:sp>
      <p:sp>
        <p:nvSpPr>
          <p:cNvPr id="3" name="Subtitle 2"/>
          <p:cNvSpPr>
            <a:spLocks noGrp="1"/>
          </p:cNvSpPr>
          <p:nvPr>
            <p:ph type="subTitle" idx="1" hasCustomPrompt="1"/>
          </p:nvPr>
        </p:nvSpPr>
        <p:spPr>
          <a:xfrm>
            <a:off x="7096580" y="1710290"/>
            <a:ext cx="1811919" cy="1920240"/>
          </a:xfrm>
        </p:spPr>
        <p:txBody>
          <a:bodyPr>
            <a:normAutofit/>
          </a:bodyPr>
          <a:lstStyle>
            <a:lvl1pPr marL="0" indent="0" algn="l">
              <a:lnSpc>
                <a:spcPct val="90000"/>
              </a:lnSpc>
              <a:spcBef>
                <a:spcPts val="0"/>
              </a:spcBef>
              <a:buNone/>
              <a:defRPr>
                <a:gradFill>
                  <a:gsLst>
                    <a:gs pos="0">
                      <a:schemeClr val="tx1"/>
                    </a:gs>
                    <a:gs pos="86000">
                      <a:schemeClr val="tx1"/>
                    </a:gs>
                  </a:gsLst>
                  <a:lin ang="5400000" scaled="0"/>
                </a:gradFill>
                <a:latin typeface="Segoe UI Light" pitchFamily="34" charset="0"/>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dirty="0" smtClean="0"/>
              <a:t>Click to insert Speaker Name</a:t>
            </a:r>
          </a:p>
        </p:txBody>
      </p:sp>
      <p:pic>
        <p:nvPicPr>
          <p:cNvPr id="15" name="Picture 14"/>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7149996" y="4640180"/>
            <a:ext cx="1637480" cy="628555"/>
          </a:xfrm>
          <a:prstGeom prst="rect">
            <a:avLst/>
          </a:prstGeom>
        </p:spPr>
      </p:pic>
    </p:spTree>
    <p:extLst>
      <p:ext uri="{BB962C8B-B14F-4D97-AF65-F5344CB8AC3E}">
        <p14:creationId xmlns:p14="http://schemas.microsoft.com/office/powerpoint/2010/main" val="354402276"/>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quot;click to ...&quot; slide">
    <p:bg>
      <p:bgPr>
        <a:solidFill>
          <a:srgbClr val="300349"/>
        </a:solidFill>
        <a:effectLst/>
      </p:bgPr>
    </p:bg>
    <p:spTree>
      <p:nvGrpSpPr>
        <p:cNvPr id="1" name=""/>
        <p:cNvGrpSpPr/>
        <p:nvPr/>
      </p:nvGrpSpPr>
      <p:grpSpPr>
        <a:xfrm>
          <a:off x="0" y="0"/>
          <a:ext cx="0" cy="0"/>
          <a:chOff x="0" y="0"/>
          <a:chExt cx="0" cy="0"/>
        </a:xfrm>
      </p:grpSpPr>
      <p:grpSp>
        <p:nvGrpSpPr>
          <p:cNvPr id="9" name="Group 8"/>
          <p:cNvGrpSpPr/>
          <p:nvPr userDrawn="1"/>
        </p:nvGrpSpPr>
        <p:grpSpPr>
          <a:xfrm>
            <a:off x="0" y="0"/>
            <a:ext cx="12188825" cy="6858000"/>
            <a:chOff x="0" y="0"/>
            <a:chExt cx="12188825" cy="685800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34417"/>
            <a:stretch/>
          </p:blipFill>
          <p:spPr>
            <a:xfrm>
              <a:off x="0" y="1500402"/>
              <a:ext cx="2559728" cy="4714034"/>
            </a:xfrm>
            <a:prstGeom prst="rect">
              <a:avLst/>
            </a:prstGeom>
          </p:spPr>
        </p:pic>
        <p:sp>
          <p:nvSpPr>
            <p:cNvPr id="11" name="Rectangle 10"/>
            <p:cNvSpPr/>
            <p:nvPr userDrawn="1"/>
          </p:nvSpPr>
          <p:spPr bwMode="auto">
            <a:xfrm>
              <a:off x="0" y="0"/>
              <a:ext cx="12188825" cy="6858000"/>
            </a:xfrm>
            <a:prstGeom prst="rect">
              <a:avLst/>
            </a:prstGeom>
            <a:solidFill>
              <a:srgbClr val="300349">
                <a:alpha val="76000"/>
              </a:srgbClr>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sp>
        <p:nvSpPr>
          <p:cNvPr id="2" name="Title 1"/>
          <p:cNvSpPr>
            <a:spLocks noGrp="1"/>
          </p:cNvSpPr>
          <p:nvPr>
            <p:ph type="ctrTitle"/>
          </p:nvPr>
        </p:nvSpPr>
        <p:spPr>
          <a:xfrm>
            <a:off x="1446221" y="3343275"/>
            <a:ext cx="9525001" cy="1152525"/>
          </a:xfrm>
        </p:spPr>
        <p:txBody>
          <a:bodyPr anchor="ctr" anchorCtr="0">
            <a:noAutofit/>
          </a:bodyPr>
          <a:lstStyle>
            <a:lvl1pPr>
              <a:lnSpc>
                <a:spcPct val="90000"/>
              </a:lnSpc>
              <a:defRPr sz="4800"/>
            </a:lvl1pPr>
          </a:lstStyle>
          <a:p>
            <a:r>
              <a:rPr lang="en-US" dirty="0" smtClean="0"/>
              <a:t>Click to edit Master title style</a:t>
            </a:r>
            <a:endParaRPr lang="en-US" dirty="0"/>
          </a:p>
        </p:txBody>
      </p:sp>
      <p:sp>
        <p:nvSpPr>
          <p:cNvPr id="3" name="Subtitle 2"/>
          <p:cNvSpPr>
            <a:spLocks noGrp="1"/>
          </p:cNvSpPr>
          <p:nvPr>
            <p:ph type="subTitle" idx="1"/>
          </p:nvPr>
        </p:nvSpPr>
        <p:spPr>
          <a:xfrm>
            <a:off x="2284414" y="4724400"/>
            <a:ext cx="8686801" cy="1447800"/>
          </a:xfrm>
        </p:spPr>
        <p:txBody>
          <a:bodyPr>
            <a:noAutofit/>
          </a:bodyPr>
          <a:lstStyle>
            <a:lvl1pPr marL="0" indent="0" algn="l">
              <a:lnSpc>
                <a:spcPct val="90000"/>
              </a:lnSpc>
              <a:spcBef>
                <a:spcPts val="0"/>
              </a:spcBef>
              <a:buNone/>
              <a:defRPr sz="2800">
                <a:gradFill>
                  <a:gsLst>
                    <a:gs pos="0">
                      <a:schemeClr val="tx1"/>
                    </a:gs>
                    <a:gs pos="86000">
                      <a:schemeClr val="tx1"/>
                    </a:gs>
                  </a:gsLst>
                  <a:lin ang="5400000" scaled="0"/>
                </a:gradFill>
                <a:latin typeface="Segoe UI Light" pitchFamily="34" charset="0"/>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3313112" y="1676400"/>
            <a:ext cx="7651750" cy="1378644"/>
          </a:xfr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0000" b="1" i="1" u="none" strike="noStrike" kern="1200" cap="none" spc="-642" normalizeH="0" baseline="0" noProof="0" dirty="0" smtClean="0">
                <a:ln w="11430"/>
                <a:gradFill>
                  <a:gsLst>
                    <a:gs pos="0">
                      <a:schemeClr val="tx1"/>
                    </a:gs>
                    <a:gs pos="88000">
                      <a:schemeClr val="tx1"/>
                    </a:gs>
                  </a:gsLst>
                  <a:lin ang="5400000"/>
                </a:gradFill>
                <a:effectLst/>
                <a:uLnTx/>
                <a:uFillTx/>
                <a:latin typeface="+mj-lt"/>
                <a:ea typeface="+mn-ea"/>
                <a:cs typeface="+mn-cs"/>
              </a:defRPr>
            </a:lvl1pPr>
          </a:lstStyle>
          <a:p>
            <a:pPr lvl="0"/>
            <a:r>
              <a:rPr lang="en-US" dirty="0" smtClean="0"/>
              <a:t>click to…</a:t>
            </a:r>
          </a:p>
        </p:txBody>
      </p:sp>
    </p:spTree>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EMO">
    <p:bg>
      <p:bgPr>
        <a:solidFill>
          <a:srgbClr val="300349"/>
        </a:solidFill>
        <a:effectLst/>
      </p:bgPr>
    </p:bg>
    <p:spTree>
      <p:nvGrpSpPr>
        <p:cNvPr id="1" name=""/>
        <p:cNvGrpSpPr/>
        <p:nvPr/>
      </p:nvGrpSpPr>
      <p:grpSpPr>
        <a:xfrm>
          <a:off x="0" y="0"/>
          <a:ext cx="0" cy="0"/>
          <a:chOff x="0" y="0"/>
          <a:chExt cx="0" cy="0"/>
        </a:xfrm>
      </p:grpSpPr>
      <p:grpSp>
        <p:nvGrpSpPr>
          <p:cNvPr id="9" name="Group 8"/>
          <p:cNvGrpSpPr/>
          <p:nvPr userDrawn="1"/>
        </p:nvGrpSpPr>
        <p:grpSpPr>
          <a:xfrm>
            <a:off x="0" y="0"/>
            <a:ext cx="12188825" cy="6858000"/>
            <a:chOff x="0" y="0"/>
            <a:chExt cx="12188825" cy="685800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34417"/>
            <a:stretch/>
          </p:blipFill>
          <p:spPr>
            <a:xfrm>
              <a:off x="0" y="1500402"/>
              <a:ext cx="2559728" cy="4714034"/>
            </a:xfrm>
            <a:prstGeom prst="rect">
              <a:avLst/>
            </a:prstGeom>
          </p:spPr>
        </p:pic>
        <p:sp>
          <p:nvSpPr>
            <p:cNvPr id="11" name="Rectangle 10"/>
            <p:cNvSpPr/>
            <p:nvPr userDrawn="1"/>
          </p:nvSpPr>
          <p:spPr bwMode="auto">
            <a:xfrm>
              <a:off x="0" y="0"/>
              <a:ext cx="12188825" cy="6858000"/>
            </a:xfrm>
            <a:prstGeom prst="rect">
              <a:avLst/>
            </a:prstGeom>
            <a:solidFill>
              <a:srgbClr val="300349">
                <a:alpha val="76000"/>
              </a:srgbClr>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sp>
        <p:nvSpPr>
          <p:cNvPr id="2" name="Title 1"/>
          <p:cNvSpPr>
            <a:spLocks noGrp="1"/>
          </p:cNvSpPr>
          <p:nvPr>
            <p:ph type="ctrTitle"/>
          </p:nvPr>
        </p:nvSpPr>
        <p:spPr>
          <a:xfrm>
            <a:off x="1446221" y="3343275"/>
            <a:ext cx="9525001" cy="1152525"/>
          </a:xfrm>
        </p:spPr>
        <p:txBody>
          <a:bodyPr anchor="ctr" anchorCtr="0">
            <a:noAutofit/>
          </a:bodyPr>
          <a:lstStyle>
            <a:lvl1pPr>
              <a:lnSpc>
                <a:spcPct val="90000"/>
              </a:lnSpc>
              <a:defRPr sz="4800"/>
            </a:lvl1pPr>
          </a:lstStyle>
          <a:p>
            <a:r>
              <a:rPr lang="en-US" dirty="0" smtClean="0"/>
              <a:t>Click to edit Master title style</a:t>
            </a:r>
            <a:endParaRPr lang="en-US" dirty="0"/>
          </a:p>
        </p:txBody>
      </p:sp>
      <p:sp>
        <p:nvSpPr>
          <p:cNvPr id="3" name="Subtitle 2"/>
          <p:cNvSpPr>
            <a:spLocks noGrp="1"/>
          </p:cNvSpPr>
          <p:nvPr>
            <p:ph type="subTitle" idx="1"/>
          </p:nvPr>
        </p:nvSpPr>
        <p:spPr>
          <a:xfrm>
            <a:off x="2284414" y="4724400"/>
            <a:ext cx="8686801" cy="1447800"/>
          </a:xfrm>
        </p:spPr>
        <p:txBody>
          <a:bodyPr>
            <a:noAutofit/>
          </a:bodyPr>
          <a:lstStyle>
            <a:lvl1pPr marL="0" indent="0" algn="l">
              <a:lnSpc>
                <a:spcPct val="90000"/>
              </a:lnSpc>
              <a:spcBef>
                <a:spcPts val="0"/>
              </a:spcBef>
              <a:buNone/>
              <a:defRPr sz="2800">
                <a:gradFill>
                  <a:gsLst>
                    <a:gs pos="0">
                      <a:schemeClr val="tx1"/>
                    </a:gs>
                    <a:gs pos="86000">
                      <a:schemeClr val="tx1"/>
                    </a:gs>
                  </a:gsLst>
                  <a:lin ang="5400000" scaled="0"/>
                </a:gradFill>
                <a:latin typeface="Segoe UI Light" pitchFamily="34" charset="0"/>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3313112" y="1676400"/>
            <a:ext cx="7651750" cy="1378644"/>
          </a:xfr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0000" b="1" i="1" u="none" strike="noStrike" kern="1200" cap="none" spc="-642" normalizeH="0" baseline="0" noProof="0" dirty="0" smtClean="0">
                <a:ln w="11430"/>
                <a:gradFill>
                  <a:gsLst>
                    <a:gs pos="0">
                      <a:schemeClr val="tx1"/>
                    </a:gs>
                    <a:gs pos="88000">
                      <a:schemeClr val="tx1"/>
                    </a:gs>
                  </a:gsLst>
                  <a:lin ang="5400000"/>
                </a:gradFill>
                <a:effectLst/>
                <a:uLnTx/>
                <a:uFillTx/>
                <a:latin typeface="+mj-lt"/>
                <a:ea typeface="+mn-ea"/>
                <a:cs typeface="+mn-cs"/>
              </a:defRPr>
            </a:lvl1pPr>
          </a:lstStyle>
          <a:p>
            <a:pPr lvl="0"/>
            <a:r>
              <a:rPr lang="en-US" dirty="0" smtClean="0"/>
              <a:t>DEMO</a:t>
            </a:r>
          </a:p>
        </p:txBody>
      </p:sp>
    </p:spTree>
    <p:extLst>
      <p:ext uri="{BB962C8B-B14F-4D97-AF65-F5344CB8AC3E}">
        <p14:creationId xmlns:p14="http://schemas.microsoft.com/office/powerpoint/2010/main" val="446280379"/>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VIDEO">
    <p:bg>
      <p:bgPr>
        <a:solidFill>
          <a:srgbClr val="300349"/>
        </a:solidFill>
        <a:effectLst/>
      </p:bgPr>
    </p:bg>
    <p:spTree>
      <p:nvGrpSpPr>
        <p:cNvPr id="1" name=""/>
        <p:cNvGrpSpPr/>
        <p:nvPr/>
      </p:nvGrpSpPr>
      <p:grpSpPr>
        <a:xfrm>
          <a:off x="0" y="0"/>
          <a:ext cx="0" cy="0"/>
          <a:chOff x="0" y="0"/>
          <a:chExt cx="0" cy="0"/>
        </a:xfrm>
      </p:grpSpPr>
      <p:grpSp>
        <p:nvGrpSpPr>
          <p:cNvPr id="9" name="Group 8"/>
          <p:cNvGrpSpPr/>
          <p:nvPr userDrawn="1"/>
        </p:nvGrpSpPr>
        <p:grpSpPr>
          <a:xfrm>
            <a:off x="0" y="0"/>
            <a:ext cx="12188825" cy="6858000"/>
            <a:chOff x="0" y="0"/>
            <a:chExt cx="12188825" cy="685800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34417"/>
            <a:stretch/>
          </p:blipFill>
          <p:spPr>
            <a:xfrm>
              <a:off x="0" y="1500402"/>
              <a:ext cx="2559728" cy="4714034"/>
            </a:xfrm>
            <a:prstGeom prst="rect">
              <a:avLst/>
            </a:prstGeom>
          </p:spPr>
        </p:pic>
        <p:sp>
          <p:nvSpPr>
            <p:cNvPr id="11" name="Rectangle 10"/>
            <p:cNvSpPr/>
            <p:nvPr userDrawn="1"/>
          </p:nvSpPr>
          <p:spPr bwMode="auto">
            <a:xfrm>
              <a:off x="0" y="0"/>
              <a:ext cx="12188825" cy="6858000"/>
            </a:xfrm>
            <a:prstGeom prst="rect">
              <a:avLst/>
            </a:prstGeom>
            <a:solidFill>
              <a:srgbClr val="300349">
                <a:alpha val="76000"/>
              </a:srgbClr>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sp>
        <p:nvSpPr>
          <p:cNvPr id="2" name="Title 1"/>
          <p:cNvSpPr>
            <a:spLocks noGrp="1"/>
          </p:cNvSpPr>
          <p:nvPr>
            <p:ph type="ctrTitle"/>
          </p:nvPr>
        </p:nvSpPr>
        <p:spPr>
          <a:xfrm>
            <a:off x="1446221" y="3343275"/>
            <a:ext cx="9525001" cy="1152525"/>
          </a:xfrm>
        </p:spPr>
        <p:txBody>
          <a:bodyPr anchor="ctr" anchorCtr="0">
            <a:noAutofit/>
          </a:bodyPr>
          <a:lstStyle>
            <a:lvl1pPr>
              <a:lnSpc>
                <a:spcPct val="90000"/>
              </a:lnSpc>
              <a:defRPr sz="4800"/>
            </a:lvl1pPr>
          </a:lstStyle>
          <a:p>
            <a:r>
              <a:rPr lang="en-US" dirty="0" smtClean="0"/>
              <a:t>Click to edit Master title style</a:t>
            </a:r>
            <a:endParaRPr lang="en-US" dirty="0"/>
          </a:p>
        </p:txBody>
      </p:sp>
      <p:sp>
        <p:nvSpPr>
          <p:cNvPr id="3" name="Subtitle 2"/>
          <p:cNvSpPr>
            <a:spLocks noGrp="1"/>
          </p:cNvSpPr>
          <p:nvPr>
            <p:ph type="subTitle" idx="1"/>
          </p:nvPr>
        </p:nvSpPr>
        <p:spPr>
          <a:xfrm>
            <a:off x="2284414" y="4724400"/>
            <a:ext cx="8686801" cy="1447800"/>
          </a:xfrm>
        </p:spPr>
        <p:txBody>
          <a:bodyPr>
            <a:noAutofit/>
          </a:bodyPr>
          <a:lstStyle>
            <a:lvl1pPr marL="0" indent="0" algn="l">
              <a:lnSpc>
                <a:spcPct val="90000"/>
              </a:lnSpc>
              <a:spcBef>
                <a:spcPts val="0"/>
              </a:spcBef>
              <a:buNone/>
              <a:defRPr sz="2800">
                <a:gradFill>
                  <a:gsLst>
                    <a:gs pos="0">
                      <a:schemeClr val="tx1"/>
                    </a:gs>
                    <a:gs pos="86000">
                      <a:schemeClr val="tx1"/>
                    </a:gs>
                  </a:gsLst>
                  <a:lin ang="5400000" scaled="0"/>
                </a:gradFill>
                <a:latin typeface="Segoe UI Light" pitchFamily="34" charset="0"/>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3313112" y="1676400"/>
            <a:ext cx="7651750" cy="1378644"/>
          </a:xfr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0000" b="1" i="1" u="none" strike="noStrike" kern="1200" cap="none" spc="-642" normalizeH="0" baseline="0" noProof="0" dirty="0" smtClean="0">
                <a:ln w="11430"/>
                <a:gradFill>
                  <a:gsLst>
                    <a:gs pos="0">
                      <a:schemeClr val="tx1"/>
                    </a:gs>
                    <a:gs pos="88000">
                      <a:schemeClr val="tx1"/>
                    </a:gs>
                  </a:gsLst>
                  <a:lin ang="5400000"/>
                </a:gradFill>
                <a:effectLst/>
                <a:uLnTx/>
                <a:uFillTx/>
                <a:latin typeface="+mj-lt"/>
                <a:ea typeface="+mn-ea"/>
                <a:cs typeface="+mn-cs"/>
              </a:defRPr>
            </a:lvl1pPr>
          </a:lstStyle>
          <a:p>
            <a:pPr lvl="0"/>
            <a:r>
              <a:rPr lang="en-US" dirty="0" smtClean="0"/>
              <a:t>VIDEO</a:t>
            </a:r>
          </a:p>
        </p:txBody>
      </p:sp>
    </p:spTree>
    <p:extLst>
      <p:ext uri="{BB962C8B-B14F-4D97-AF65-F5344CB8AC3E}">
        <p14:creationId xmlns:p14="http://schemas.microsoft.com/office/powerpoint/2010/main" val="446280379"/>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nnouncement">
    <p:bg>
      <p:bgPr>
        <a:solidFill>
          <a:srgbClr val="300349"/>
        </a:solidFill>
        <a:effectLst/>
      </p:bgPr>
    </p:bg>
    <p:spTree>
      <p:nvGrpSpPr>
        <p:cNvPr id="1" name=""/>
        <p:cNvGrpSpPr/>
        <p:nvPr/>
      </p:nvGrpSpPr>
      <p:grpSpPr>
        <a:xfrm>
          <a:off x="0" y="0"/>
          <a:ext cx="0" cy="0"/>
          <a:chOff x="0" y="0"/>
          <a:chExt cx="0" cy="0"/>
        </a:xfrm>
      </p:grpSpPr>
      <p:grpSp>
        <p:nvGrpSpPr>
          <p:cNvPr id="9" name="Group 8"/>
          <p:cNvGrpSpPr/>
          <p:nvPr userDrawn="1"/>
        </p:nvGrpSpPr>
        <p:grpSpPr>
          <a:xfrm>
            <a:off x="0" y="0"/>
            <a:ext cx="12188825" cy="6858000"/>
            <a:chOff x="0" y="0"/>
            <a:chExt cx="12188825" cy="685800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34417"/>
            <a:stretch/>
          </p:blipFill>
          <p:spPr>
            <a:xfrm>
              <a:off x="0" y="1500402"/>
              <a:ext cx="2559728" cy="4714034"/>
            </a:xfrm>
            <a:prstGeom prst="rect">
              <a:avLst/>
            </a:prstGeom>
          </p:spPr>
        </p:pic>
        <p:sp>
          <p:nvSpPr>
            <p:cNvPr id="11" name="Rectangle 10"/>
            <p:cNvSpPr/>
            <p:nvPr userDrawn="1"/>
          </p:nvSpPr>
          <p:spPr bwMode="auto">
            <a:xfrm>
              <a:off x="0" y="0"/>
              <a:ext cx="12188825" cy="6858000"/>
            </a:xfrm>
            <a:prstGeom prst="rect">
              <a:avLst/>
            </a:prstGeom>
            <a:solidFill>
              <a:srgbClr val="300349">
                <a:alpha val="76000"/>
              </a:srgbClr>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sp>
        <p:nvSpPr>
          <p:cNvPr id="2" name="Title 1"/>
          <p:cNvSpPr>
            <a:spLocks noGrp="1"/>
          </p:cNvSpPr>
          <p:nvPr>
            <p:ph type="ctrTitle"/>
          </p:nvPr>
        </p:nvSpPr>
        <p:spPr>
          <a:xfrm>
            <a:off x="1446221" y="3343275"/>
            <a:ext cx="9525001" cy="1152525"/>
          </a:xfrm>
        </p:spPr>
        <p:txBody>
          <a:bodyPr anchor="ctr" anchorCtr="0">
            <a:noAutofit/>
          </a:bodyPr>
          <a:lstStyle>
            <a:lvl1pPr>
              <a:lnSpc>
                <a:spcPct val="90000"/>
              </a:lnSpc>
              <a:defRPr sz="4800"/>
            </a:lvl1pPr>
          </a:lstStyle>
          <a:p>
            <a:r>
              <a:rPr lang="en-US" dirty="0" smtClean="0"/>
              <a:t>Click to edit Master title style</a:t>
            </a:r>
            <a:endParaRPr lang="en-US" dirty="0"/>
          </a:p>
        </p:txBody>
      </p:sp>
      <p:sp>
        <p:nvSpPr>
          <p:cNvPr id="3" name="Subtitle 2"/>
          <p:cNvSpPr>
            <a:spLocks noGrp="1"/>
          </p:cNvSpPr>
          <p:nvPr>
            <p:ph type="subTitle" idx="1"/>
          </p:nvPr>
        </p:nvSpPr>
        <p:spPr>
          <a:xfrm>
            <a:off x="2284414" y="4724400"/>
            <a:ext cx="8686801" cy="1447800"/>
          </a:xfrm>
        </p:spPr>
        <p:txBody>
          <a:bodyPr>
            <a:noAutofit/>
          </a:bodyPr>
          <a:lstStyle>
            <a:lvl1pPr marL="0" indent="0" algn="l">
              <a:lnSpc>
                <a:spcPct val="90000"/>
              </a:lnSpc>
              <a:spcBef>
                <a:spcPts val="0"/>
              </a:spcBef>
              <a:buNone/>
              <a:defRPr sz="2800">
                <a:gradFill>
                  <a:gsLst>
                    <a:gs pos="0">
                      <a:schemeClr val="tx1"/>
                    </a:gs>
                    <a:gs pos="86000">
                      <a:schemeClr val="tx1"/>
                    </a:gs>
                  </a:gsLst>
                  <a:lin ang="5400000" scaled="0"/>
                </a:gradFill>
                <a:latin typeface="Segoe UI Light" pitchFamily="34" charset="0"/>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3313112" y="1676400"/>
            <a:ext cx="7651750" cy="1378644"/>
          </a:xfr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0000" b="1" i="1" u="none" strike="noStrike" kern="1200" cap="none" spc="-642" normalizeH="0" baseline="0" noProof="0" dirty="0" smtClean="0">
                <a:ln w="11430"/>
                <a:gradFill>
                  <a:gsLst>
                    <a:gs pos="0">
                      <a:schemeClr val="tx1"/>
                    </a:gs>
                    <a:gs pos="88000">
                      <a:schemeClr val="tx1"/>
                    </a:gs>
                  </a:gsLst>
                  <a:lin ang="5400000"/>
                </a:gradFill>
                <a:effectLst/>
                <a:uLnTx/>
                <a:uFillTx/>
                <a:latin typeface="+mj-lt"/>
                <a:ea typeface="+mn-ea"/>
                <a:cs typeface="+mn-cs"/>
              </a:defRPr>
            </a:lvl1pPr>
          </a:lstStyle>
          <a:p>
            <a:pPr lvl="0"/>
            <a:r>
              <a:rPr lang="en-US" dirty="0" smtClean="0"/>
              <a:t>announcing …</a:t>
            </a:r>
          </a:p>
        </p:txBody>
      </p:sp>
    </p:spTree>
    <p:extLst>
      <p:ext uri="{BB962C8B-B14F-4D97-AF65-F5344CB8AC3E}">
        <p14:creationId xmlns:p14="http://schemas.microsoft.com/office/powerpoint/2010/main" val="4063097884"/>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el og indhold">
    <p:bg>
      <p:bgPr>
        <a:solidFill>
          <a:srgbClr val="300349"/>
        </a:solidFill>
        <a:effectLst/>
      </p:bgPr>
    </p:bg>
    <p:spTree>
      <p:nvGrpSpPr>
        <p:cNvPr id="1" name=""/>
        <p:cNvGrpSpPr/>
        <p:nvPr/>
      </p:nvGrpSpPr>
      <p:grpSpPr>
        <a:xfrm>
          <a:off x="0" y="0"/>
          <a:ext cx="0" cy="0"/>
          <a:chOff x="0" y="0"/>
          <a:chExt cx="0" cy="0"/>
        </a:xfrm>
      </p:grpSpPr>
      <p:pic>
        <p:nvPicPr>
          <p:cNvPr id="4" name="Picture 2"/>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l="28641"/>
          <a:stretch/>
        </p:blipFill>
        <p:spPr bwMode="auto">
          <a:xfrm rot="10800000">
            <a:off x="11269413" y="4973782"/>
            <a:ext cx="919412" cy="19883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p:cNvSpPr/>
          <p:nvPr userDrawn="1"/>
        </p:nvSpPr>
        <p:spPr bwMode="auto">
          <a:xfrm>
            <a:off x="0" y="0"/>
            <a:ext cx="12188825" cy="6858000"/>
          </a:xfrm>
          <a:prstGeom prst="rect">
            <a:avLst/>
          </a:prstGeom>
          <a:solidFill>
            <a:srgbClr val="300349">
              <a:alpha val="66000"/>
            </a:srgbClr>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 name="Title 1"/>
          <p:cNvSpPr>
            <a:spLocks noGrp="1"/>
          </p:cNvSpPr>
          <p:nvPr>
            <p:ph type="title"/>
          </p:nvPr>
        </p:nvSpPr>
        <p:spPr>
          <a:xfrm>
            <a:off x="519121" y="228600"/>
            <a:ext cx="11149013" cy="609398"/>
          </a:xfrm>
        </p:spPr>
        <p:txBody>
          <a:bodyPr/>
          <a:lstStyle>
            <a:lvl1pPr>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21" y="1447799"/>
            <a:ext cx="11149013" cy="2000548"/>
          </a:xfrm>
        </p:spPr>
        <p:txBody>
          <a:bodyPr/>
          <a:lstStyle>
            <a:lvl1pPr marL="457200" indent="-457200">
              <a:buSzPct val="150000"/>
              <a:buFontTx/>
              <a:buBlip>
                <a:blip r:embed="rId4"/>
              </a:buBlip>
              <a:defRPr/>
            </a:lvl1pPr>
            <a:lvl2pPr marL="855663" indent="-395288">
              <a:buSzPct val="150000"/>
              <a:buFontTx/>
              <a:buBlip>
                <a:blip r:embed="rId4"/>
              </a:buBlip>
              <a:defRPr/>
            </a:lvl2pPr>
            <a:lvl3pPr marL="1258888" indent="-403225">
              <a:buSzPct val="150000"/>
              <a:buFontTx/>
              <a:buBlip>
                <a:blip r:embed="rId4"/>
              </a:buBlip>
              <a:defRPr/>
            </a:lvl3pPr>
            <a:lvl4pPr marL="1604963" indent="-346075">
              <a:buSzPct val="150000"/>
              <a:buFontTx/>
              <a:buBlip>
                <a:blip r:embed="rId4"/>
              </a:buBlip>
              <a:defRPr/>
            </a:lvl4pPr>
            <a:lvl5pPr marL="1941513" indent="-336550">
              <a:buSzPct val="150000"/>
              <a:buFontTx/>
              <a:buBlip>
                <a:blip r:embed="rId4"/>
              </a:buBlip>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300349"/>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21" y="228600"/>
            <a:ext cx="11149013" cy="609398"/>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19113" y="1447800"/>
            <a:ext cx="11149012" cy="2000548"/>
          </a:xfrm>
          <a:prstGeom prst="rect">
            <a:avLst/>
          </a:prstGeom>
        </p:spPr>
        <p:txBody>
          <a:bodyPr vert="horz" wrap="square" lIns="0" tIns="0" rIns="0" bIns="0" rtlCol="0" anchor="t">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 bg1="dk1" tx1="lt1" bg2="dk2" tx2="lt2" accent1="accent1" accent2="accent2" accent3="accent3" accent4="accent4" accent5="accent5" accent6="accent6" hlink="hlink" folHlink="folHlink"/>
  <p:sldLayoutIdLst>
    <p:sldLayoutId id="2147483694" r:id="rId1"/>
    <p:sldLayoutId id="2147483790" r:id="rId2"/>
    <p:sldLayoutId id="2147483794" r:id="rId3"/>
    <p:sldLayoutId id="2147483795" r:id="rId4"/>
    <p:sldLayoutId id="2147483695" r:id="rId5"/>
    <p:sldLayoutId id="2147483791" r:id="rId6"/>
    <p:sldLayoutId id="2147483792" r:id="rId7"/>
    <p:sldLayoutId id="2147483793" r:id="rId8"/>
    <p:sldLayoutId id="2147483696" r:id="rId9"/>
    <p:sldLayoutId id="2147483697" r:id="rId10"/>
    <p:sldLayoutId id="2147483698" r:id="rId11"/>
    <p:sldLayoutId id="2147483699" r:id="rId12"/>
    <p:sldLayoutId id="2147483700" r:id="rId13"/>
    <p:sldLayoutId id="2147483798" r:id="rId14"/>
    <p:sldLayoutId id="2147483796" r:id="rId15"/>
    <p:sldLayoutId id="2147483799" r:id="rId16"/>
    <p:sldLayoutId id="2147483800" r:id="rId17"/>
    <p:sldLayoutId id="2147483801" r:id="rId18"/>
    <p:sldLayoutId id="2147483797" r:id="rId19"/>
    <p:sldLayoutId id="2147483701" r:id="rId20"/>
    <p:sldLayoutId id="2147483803" r:id="rId21"/>
    <p:sldLayoutId id="2147483802" r:id="rId22"/>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4400" b="0" kern="1200" cap="none" spc="-100" baseline="0" dirty="0" smtClean="0">
          <a:ln w="3175">
            <a:noFill/>
          </a:ln>
          <a:solidFill>
            <a:schemeClr val="tx1"/>
          </a:solidFill>
          <a:effectLst/>
          <a:latin typeface="Segoe WP" pitchFamily="34" charset="0"/>
          <a:ea typeface="+mn-ea"/>
          <a:cs typeface="Arial" charset="0"/>
        </a:defRPr>
      </a:lvl1pPr>
    </p:titleStyle>
    <p:bodyStyle>
      <a:lvl1pPr marL="460375" indent="-460375" algn="l" defTabSz="914363" rtl="0" eaLnBrk="1" latinLnBrk="0" hangingPunct="1">
        <a:lnSpc>
          <a:spcPct val="90000"/>
        </a:lnSpc>
        <a:spcBef>
          <a:spcPct val="20000"/>
        </a:spcBef>
        <a:buSzPct val="150000"/>
        <a:buFontTx/>
        <a:buBlip>
          <a:blip r:embed="rId24"/>
        </a:buBlip>
        <a:defRPr sz="3200" kern="1200">
          <a:solidFill>
            <a:schemeClr val="tx1"/>
          </a:solidFill>
          <a:latin typeface="Segoe WP" pitchFamily="34" charset="0"/>
          <a:ea typeface="+mn-ea"/>
          <a:cs typeface="+mn-cs"/>
        </a:defRPr>
      </a:lvl1pPr>
      <a:lvl2pPr marL="855663" indent="-395288" algn="l" defTabSz="914363" rtl="0" eaLnBrk="1" latinLnBrk="0" hangingPunct="1">
        <a:lnSpc>
          <a:spcPct val="90000"/>
        </a:lnSpc>
        <a:spcBef>
          <a:spcPct val="20000"/>
        </a:spcBef>
        <a:buSzPct val="150000"/>
        <a:buFontTx/>
        <a:buBlip>
          <a:blip r:embed="rId24"/>
        </a:buBlip>
        <a:defRPr sz="2800" kern="1200">
          <a:solidFill>
            <a:schemeClr val="tx1"/>
          </a:solidFill>
          <a:latin typeface="Segoe WP" pitchFamily="34" charset="0"/>
          <a:ea typeface="+mn-ea"/>
          <a:cs typeface="+mn-cs"/>
        </a:defRPr>
      </a:lvl2pPr>
      <a:lvl3pPr marL="1258888" indent="-403225" algn="l" defTabSz="914363" rtl="0" eaLnBrk="1" latinLnBrk="0" hangingPunct="1">
        <a:lnSpc>
          <a:spcPct val="90000"/>
        </a:lnSpc>
        <a:spcBef>
          <a:spcPct val="20000"/>
        </a:spcBef>
        <a:buSzPct val="150000"/>
        <a:buFontTx/>
        <a:buBlip>
          <a:blip r:embed="rId24"/>
        </a:buBlip>
        <a:defRPr sz="2400" kern="1200">
          <a:solidFill>
            <a:schemeClr val="tx1"/>
          </a:solidFill>
          <a:latin typeface="Segoe WP" pitchFamily="34" charset="0"/>
          <a:ea typeface="+mn-ea"/>
          <a:cs typeface="+mn-cs"/>
        </a:defRPr>
      </a:lvl3pPr>
      <a:lvl4pPr marL="1604963" indent="-346075" algn="l" defTabSz="914363" rtl="0" eaLnBrk="1" latinLnBrk="0" hangingPunct="1">
        <a:lnSpc>
          <a:spcPct val="90000"/>
        </a:lnSpc>
        <a:spcBef>
          <a:spcPct val="20000"/>
        </a:spcBef>
        <a:buSzPct val="150000"/>
        <a:buFontTx/>
        <a:buBlip>
          <a:blip r:embed="rId24"/>
        </a:buBlip>
        <a:defRPr sz="2000" kern="1200">
          <a:solidFill>
            <a:schemeClr val="tx1"/>
          </a:solidFill>
          <a:latin typeface="Segoe WP" pitchFamily="34" charset="0"/>
          <a:ea typeface="+mn-ea"/>
          <a:cs typeface="+mn-cs"/>
        </a:defRPr>
      </a:lvl4pPr>
      <a:lvl5pPr marL="1941513" indent="-336550" algn="l" defTabSz="914363" rtl="0" eaLnBrk="1" latinLnBrk="0" hangingPunct="1">
        <a:lnSpc>
          <a:spcPct val="90000"/>
        </a:lnSpc>
        <a:spcBef>
          <a:spcPct val="20000"/>
        </a:spcBef>
        <a:buSzPct val="150000"/>
        <a:buFontTx/>
        <a:buBlip>
          <a:blip r:embed="rId24"/>
        </a:buBlip>
        <a:defRPr sz="2000" kern="1200">
          <a:solidFill>
            <a:schemeClr val="tx1"/>
          </a:solidFill>
          <a:latin typeface="Segoe WP"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16.jpg"/><Relationship Id="rId5" Type="http://schemas.openxmlformats.org/officeDocument/2006/relationships/image" Target="../media/image7.png"/><Relationship Id="rId4" Type="http://schemas.microsoft.com/office/2007/relationships/hdphoto" Target="../media/hdphoto4.wdp"/></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Layout" Target="../slideLayouts/slideLayout13.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 Id="rId9" Type="http://schemas.openxmlformats.org/officeDocument/2006/relationships/image" Target="../media/image28.png"/></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e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3" Type="http://schemas.openxmlformats.org/officeDocument/2006/relationships/hyperlink" Target="mailto:christian@commentor.dk" TargetMode="External"/><Relationship Id="rId2" Type="http://schemas.openxmlformats.org/officeDocument/2006/relationships/hyperlink" Target="http://christian-helle.blogspot.com/" TargetMode="External"/><Relationship Id="rId1" Type="http://schemas.openxmlformats.org/officeDocument/2006/relationships/slideLayout" Target="../slideLayouts/slideLayout9.xml"/><Relationship Id="rId4" Type="http://schemas.openxmlformats.org/officeDocument/2006/relationships/hyperlink" Target="http://twitter.com/christianhelle" TargetMode="External"/></Relationships>
</file>

<file path=ppt/slides/_rels/slide3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xml"/><Relationship Id="rId1" Type="http://schemas.openxmlformats.org/officeDocument/2006/relationships/slideLayout" Target="../slideLayouts/slideLayout9.xml"/><Relationship Id="rId6" Type="http://schemas.openxmlformats.org/officeDocument/2006/relationships/image" Target="../media/image2.png"/><Relationship Id="rId5" Type="http://schemas.openxmlformats.org/officeDocument/2006/relationships/image" Target="../media/image36.png"/><Relationship Id="rId4" Type="http://schemas.openxmlformats.org/officeDocument/2006/relationships/image" Target="../media/image35.jpeg"/></Relationships>
</file>

<file path=ppt/slides/_rels/slide33.xml.rels><?xml version="1.0" encoding="UTF-8" standalone="yes"?>
<Relationships xmlns="http://schemas.openxmlformats.org/package/2006/relationships"><Relationship Id="rId8" Type="http://schemas.openxmlformats.org/officeDocument/2006/relationships/image" Target="../media/image3.png"/><Relationship Id="rId13" Type="http://schemas.openxmlformats.org/officeDocument/2006/relationships/image" Target="../media/image39.jpeg"/><Relationship Id="rId3" Type="http://schemas.openxmlformats.org/officeDocument/2006/relationships/hyperlink" Target="http://umbraco.org/" TargetMode="External"/><Relationship Id="rId7" Type="http://schemas.openxmlformats.org/officeDocument/2006/relationships/hyperlink" Target="http://scannet.dk/" TargetMode="External"/><Relationship Id="rId12" Type="http://schemas.openxmlformats.org/officeDocument/2006/relationships/image" Target="../media/image10.wmf"/><Relationship Id="rId2" Type="http://schemas.openxmlformats.org/officeDocument/2006/relationships/notesSlide" Target="../notesSlides/notesSlide8.xml"/><Relationship Id="rId1" Type="http://schemas.openxmlformats.org/officeDocument/2006/relationships/slideLayout" Target="../slideLayouts/slideLayout21.xml"/><Relationship Id="rId6" Type="http://schemas.openxmlformats.org/officeDocument/2006/relationships/image" Target="../media/image2.png"/><Relationship Id="rId11" Type="http://schemas.microsoft.com/office/2007/relationships/hdphoto" Target="../media/hdphoto5.wdp"/><Relationship Id="rId5" Type="http://schemas.openxmlformats.org/officeDocument/2006/relationships/hyperlink" Target="http://commentor.dk/" TargetMode="External"/><Relationship Id="rId10" Type="http://schemas.openxmlformats.org/officeDocument/2006/relationships/image" Target="../media/image38.png"/><Relationship Id="rId4" Type="http://schemas.openxmlformats.org/officeDocument/2006/relationships/image" Target="../media/image37.png"/><Relationship Id="rId9" Type="http://schemas.microsoft.com/office/2007/relationships/hdphoto" Target="../media/hdphoto1.wdp"/><Relationship Id="rId14" Type="http://schemas.openxmlformats.org/officeDocument/2006/relationships/image" Target="../media/image40.emf"/></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rotWithShape="1">
          <a:blip r:embed="rId3">
            <a:extLst>
              <a:ext uri="{BEBA8EAE-BF5A-486C-A8C5-ECC9F3942E4B}">
                <a14:imgProps xmlns:a14="http://schemas.microsoft.com/office/drawing/2010/main">
                  <a14:imgLayer r:embed="rId4">
                    <a14:imgEffect>
                      <a14:saturation sat="200000"/>
                    </a14:imgEffect>
                  </a14:imgLayer>
                </a14:imgProps>
              </a:ext>
              <a:ext uri="{28A0092B-C50C-407E-A947-70E740481C1C}">
                <a14:useLocalDpi xmlns:a14="http://schemas.microsoft.com/office/drawing/2010/main" val="0"/>
              </a:ext>
            </a:extLst>
          </a:blip>
          <a:srcRect/>
          <a:stretch/>
        </p:blipFill>
        <p:spPr bwMode="auto">
          <a:xfrm>
            <a:off x="1308740" y="842426"/>
            <a:ext cx="7734292" cy="47153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1321440" y="835808"/>
            <a:ext cx="7734292" cy="615553"/>
          </a:xfrm>
          <a:prstGeom prst="rect">
            <a:avLst/>
          </a:prstGeom>
          <a:solidFill>
            <a:srgbClr val="7030A0"/>
          </a:solidFill>
          <a:ln>
            <a:noFill/>
          </a:ln>
        </p:spPr>
        <p:style>
          <a:lnRef idx="2">
            <a:schemeClr val="accent5">
              <a:shade val="50000"/>
            </a:schemeClr>
          </a:lnRef>
          <a:fillRef idx="1">
            <a:schemeClr val="accent5"/>
          </a:fillRef>
          <a:effectRef idx="0">
            <a:schemeClr val="accent5"/>
          </a:effectRef>
          <a:fontRef idx="minor">
            <a:schemeClr val="lt1"/>
          </a:fontRef>
        </p:style>
        <p:txBody>
          <a:bodyPr wrap="square" lIns="108000" tIns="0" rIns="0" bIns="0" rtlCol="0">
            <a:spAutoFit/>
          </a:bodyPr>
          <a:lstStyle/>
          <a:p>
            <a:pPr algn="l" rtl="0"/>
            <a:r>
              <a:rPr lang="en" sz="4000" b="0" i="0" u="none" dirty="0" smtClean="0">
                <a:gradFill>
                  <a:gsLst>
                    <a:gs pos="0">
                      <a:schemeClr val="tx1"/>
                    </a:gs>
                    <a:gs pos="86000">
                      <a:schemeClr val="tx1"/>
                    </a:gs>
                  </a:gsLst>
                  <a:lin ang="5400000" scaled="0"/>
                </a:gradFill>
                <a:latin typeface="Segoe Light" pitchFamily="34" charset="0"/>
              </a:rPr>
              <a:t>Windows Phone and HTML5</a:t>
            </a:r>
            <a:endParaRPr lang="en" sz="4000" b="0" i="0" u="none" dirty="0">
              <a:gradFill>
                <a:gsLst>
                  <a:gs pos="0">
                    <a:schemeClr val="tx1"/>
                  </a:gs>
                  <a:gs pos="86000">
                    <a:schemeClr val="tx1"/>
                  </a:gs>
                </a:gsLst>
                <a:lin ang="5400000" scaled="0"/>
              </a:gradFill>
              <a:latin typeface="Segoe Light" pitchFamily="34" charset="0"/>
            </a:endParaRPr>
          </a:p>
        </p:txBody>
      </p:sp>
      <p:sp>
        <p:nvSpPr>
          <p:cNvPr id="11" name="Rectangle 10"/>
          <p:cNvSpPr/>
          <p:nvPr/>
        </p:nvSpPr>
        <p:spPr bwMode="auto">
          <a:xfrm>
            <a:off x="9156454" y="4206794"/>
            <a:ext cx="1609200" cy="1351010"/>
          </a:xfrm>
          <a:prstGeom prst="rect">
            <a:avLst/>
          </a:prstGeom>
          <a:solidFill>
            <a:srgbClr val="7030A0"/>
          </a:solidFill>
          <a:ln>
            <a:noFill/>
            <a:headEnd type="none" w="med" len="med"/>
            <a:tailEnd type="none" w="med" len="med"/>
          </a:ln>
          <a:effectLst>
            <a:outerShdw blurRad="393700" dist="317500" dir="5400000" sx="90000" sy="-19000"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rtl="0" fontAlgn="base">
              <a:spcBef>
                <a:spcPct val="0"/>
              </a:spcBef>
              <a:spcAft>
                <a:spcPct val="0"/>
              </a:spcAft>
            </a:pPr>
            <a:endParaRPr lang="en" sz="6000" b="1" dirty="0">
              <a:solidFill>
                <a:srgbClr val="FFFFFF"/>
              </a:solidFill>
              <a:latin typeface="Segoe Condensed" pitchFamily="34" charset="0"/>
            </a:endParaRPr>
          </a:p>
        </p:txBody>
      </p:sp>
      <p:pic>
        <p:nvPicPr>
          <p:cNvPr id="12" name="Picture 2" descr="Microsoft logo and tagline"/>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a:stretch/>
        </p:blipFill>
        <p:spPr bwMode="black">
          <a:xfrm>
            <a:off x="9303018" y="5191452"/>
            <a:ext cx="1463040" cy="246063"/>
          </a:xfrm>
          <a:prstGeom prst="rect">
            <a:avLst/>
          </a:prstGeom>
          <a:noFill/>
          <a:ln>
            <a:noFill/>
          </a:ln>
        </p:spPr>
      </p:pic>
      <p:sp>
        <p:nvSpPr>
          <p:cNvPr id="13" name="Rectangle 12"/>
          <p:cNvSpPr/>
          <p:nvPr/>
        </p:nvSpPr>
        <p:spPr bwMode="auto">
          <a:xfrm>
            <a:off x="9156461" y="842425"/>
            <a:ext cx="1609200" cy="1586390"/>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182880" rIns="0" bIns="45718" numCol="1" rtlCol="0" anchor="t" anchorCtr="0" compatLnSpc="1">
            <a:prstTxWarp prst="textNoShape">
              <a:avLst/>
            </a:prstTxWarp>
          </a:bodyPr>
          <a:lstStyle/>
          <a:p>
            <a:pPr defTabSz="914099" rtl="0" fontAlgn="base">
              <a:lnSpc>
                <a:spcPct val="75000"/>
              </a:lnSpc>
              <a:spcBef>
                <a:spcPct val="0"/>
              </a:spcBef>
              <a:spcAft>
                <a:spcPct val="0"/>
              </a:spcAft>
            </a:pPr>
            <a:endParaRPr lang="en" sz="2400" dirty="0" smtClean="0">
              <a:gradFill>
                <a:gsLst>
                  <a:gs pos="0">
                    <a:srgbClr val="FFFFFF"/>
                  </a:gs>
                  <a:gs pos="100000">
                    <a:srgbClr val="FFFFFF"/>
                  </a:gs>
                </a:gsLst>
                <a:lin ang="5400000" scaled="0"/>
              </a:gradFill>
              <a:latin typeface="Segoe" pitchFamily="34" charset="0"/>
            </a:endParaRPr>
          </a:p>
          <a:p>
            <a:pPr defTabSz="914099" rtl="0" fontAlgn="base">
              <a:lnSpc>
                <a:spcPct val="75000"/>
              </a:lnSpc>
              <a:spcBef>
                <a:spcPct val="0"/>
              </a:spcBef>
              <a:spcAft>
                <a:spcPct val="0"/>
              </a:spcAft>
            </a:pPr>
            <a:endParaRPr lang="en" sz="2400" dirty="0">
              <a:gradFill>
                <a:gsLst>
                  <a:gs pos="0">
                    <a:srgbClr val="FFFFFF"/>
                  </a:gs>
                  <a:gs pos="100000">
                    <a:srgbClr val="FFFFFF"/>
                  </a:gs>
                </a:gsLst>
                <a:lin ang="5400000" scaled="0"/>
              </a:gradFill>
              <a:latin typeface="Segoe" pitchFamily="34" charset="0"/>
            </a:endParaRPr>
          </a:p>
          <a:p>
            <a:pPr defTabSz="914099" rtl="0" fontAlgn="base">
              <a:lnSpc>
                <a:spcPct val="75000"/>
              </a:lnSpc>
              <a:spcBef>
                <a:spcPct val="0"/>
              </a:spcBef>
              <a:spcAft>
                <a:spcPct val="0"/>
              </a:spcAft>
            </a:pPr>
            <a:endParaRPr lang="en" sz="2400" dirty="0" smtClean="0">
              <a:gradFill>
                <a:gsLst>
                  <a:gs pos="0">
                    <a:srgbClr val="FFFFFF"/>
                  </a:gs>
                  <a:gs pos="100000">
                    <a:srgbClr val="FFFFFF"/>
                  </a:gs>
                </a:gsLst>
                <a:lin ang="5400000" scaled="0"/>
              </a:gradFill>
              <a:latin typeface="Segoe" pitchFamily="34" charset="0"/>
            </a:endParaRPr>
          </a:p>
          <a:p>
            <a:pPr defTabSz="914099" rtl="0" fontAlgn="base">
              <a:lnSpc>
                <a:spcPct val="75000"/>
              </a:lnSpc>
              <a:spcBef>
                <a:spcPct val="0"/>
              </a:spcBef>
              <a:spcAft>
                <a:spcPct val="0"/>
              </a:spcAft>
            </a:pPr>
            <a:r>
              <a:rPr lang="en" sz="2400" dirty="0" smtClean="0">
                <a:gradFill>
                  <a:gsLst>
                    <a:gs pos="0">
                      <a:srgbClr val="FFFFFF"/>
                    </a:gs>
                    <a:gs pos="100000">
                      <a:srgbClr val="FFFFFF"/>
                    </a:gs>
                  </a:gsLst>
                  <a:lin ang="5400000" scaled="0"/>
                </a:gradFill>
                <a:latin typeface="Segoe" pitchFamily="34" charset="0"/>
              </a:rPr>
              <a:t>Christian Helle</a:t>
            </a:r>
          </a:p>
        </p:txBody>
      </p:sp>
      <p:sp>
        <p:nvSpPr>
          <p:cNvPr id="7" name="Rectangle 6"/>
          <p:cNvSpPr/>
          <p:nvPr/>
        </p:nvSpPr>
        <p:spPr bwMode="auto">
          <a:xfrm>
            <a:off x="9156454" y="2551811"/>
            <a:ext cx="1609200" cy="1557522"/>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182880" rIns="91436" bIns="45718" numCol="1" rtlCol="0" anchor="t" anchorCtr="0" compatLnSpc="1">
            <a:prstTxWarp prst="textNoShape">
              <a:avLst/>
            </a:prstTxWarp>
          </a:bodyPr>
          <a:lstStyle/>
          <a:p>
            <a:pPr algn="r" defTabSz="914099" rtl="0" fontAlgn="base">
              <a:lnSpc>
                <a:spcPct val="75000"/>
              </a:lnSpc>
              <a:spcBef>
                <a:spcPct val="0"/>
              </a:spcBef>
              <a:spcAft>
                <a:spcPct val="0"/>
              </a:spcAft>
            </a:pPr>
            <a:endParaRPr lang="en" sz="2000" dirty="0" smtClean="0">
              <a:gradFill>
                <a:gsLst>
                  <a:gs pos="0">
                    <a:srgbClr val="FFFFFF"/>
                  </a:gs>
                  <a:gs pos="100000">
                    <a:srgbClr val="FFFFFF"/>
                  </a:gs>
                </a:gsLst>
                <a:lin ang="5400000" scaled="0"/>
              </a:gradFill>
              <a:latin typeface="Segoe" pitchFamily="34" charset="0"/>
            </a:endParaRPr>
          </a:p>
          <a:p>
            <a:pPr algn="r" defTabSz="914099" rtl="0" fontAlgn="base">
              <a:lnSpc>
                <a:spcPct val="75000"/>
              </a:lnSpc>
              <a:spcBef>
                <a:spcPct val="0"/>
              </a:spcBef>
              <a:spcAft>
                <a:spcPct val="0"/>
              </a:spcAft>
            </a:pPr>
            <a:endParaRPr lang="en" sz="2000" dirty="0">
              <a:gradFill>
                <a:gsLst>
                  <a:gs pos="0">
                    <a:srgbClr val="FFFFFF"/>
                  </a:gs>
                  <a:gs pos="100000">
                    <a:srgbClr val="FFFFFF"/>
                  </a:gs>
                </a:gsLst>
                <a:lin ang="5400000" scaled="0"/>
              </a:gradFill>
              <a:latin typeface="Segoe" pitchFamily="34" charset="0"/>
            </a:endParaRPr>
          </a:p>
          <a:p>
            <a:pPr algn="r" defTabSz="914099" rtl="0" fontAlgn="base">
              <a:lnSpc>
                <a:spcPct val="75000"/>
              </a:lnSpc>
              <a:spcBef>
                <a:spcPct val="0"/>
              </a:spcBef>
              <a:spcAft>
                <a:spcPct val="0"/>
              </a:spcAft>
            </a:pPr>
            <a:endParaRPr lang="en" sz="2000" dirty="0" smtClean="0">
              <a:gradFill>
                <a:gsLst>
                  <a:gs pos="0">
                    <a:srgbClr val="FFFFFF"/>
                  </a:gs>
                  <a:gs pos="100000">
                    <a:srgbClr val="FFFFFF"/>
                  </a:gs>
                </a:gsLst>
                <a:lin ang="5400000" scaled="0"/>
              </a:gradFill>
              <a:latin typeface="Segoe" pitchFamily="34" charset="0"/>
            </a:endParaRPr>
          </a:p>
          <a:p>
            <a:pPr algn="r" defTabSz="914099" rtl="0" fontAlgn="base">
              <a:lnSpc>
                <a:spcPct val="75000"/>
              </a:lnSpc>
              <a:spcBef>
                <a:spcPct val="0"/>
              </a:spcBef>
              <a:spcAft>
                <a:spcPct val="0"/>
              </a:spcAft>
            </a:pPr>
            <a:endParaRPr lang="en" sz="2000" dirty="0">
              <a:gradFill>
                <a:gsLst>
                  <a:gs pos="0">
                    <a:srgbClr val="FFFFFF"/>
                  </a:gs>
                  <a:gs pos="100000">
                    <a:srgbClr val="FFFFFF"/>
                  </a:gs>
                </a:gsLst>
                <a:lin ang="5400000" scaled="0"/>
              </a:gradFill>
              <a:latin typeface="Segoe" pitchFamily="34" charset="0"/>
            </a:endParaRPr>
          </a:p>
          <a:p>
            <a:pPr algn="r" defTabSz="914099" rtl="0" fontAlgn="base">
              <a:lnSpc>
                <a:spcPct val="75000"/>
              </a:lnSpc>
              <a:spcBef>
                <a:spcPct val="0"/>
              </a:spcBef>
              <a:spcAft>
                <a:spcPct val="0"/>
              </a:spcAft>
            </a:pPr>
            <a:endParaRPr lang="en" sz="2000" dirty="0" smtClean="0">
              <a:gradFill>
                <a:gsLst>
                  <a:gs pos="0">
                    <a:srgbClr val="FFFFFF"/>
                  </a:gs>
                  <a:gs pos="100000">
                    <a:srgbClr val="FFFFFF"/>
                  </a:gs>
                </a:gsLst>
                <a:lin ang="5400000" scaled="0"/>
              </a:gradFill>
              <a:latin typeface="Segoe" pitchFamily="34" charset="0"/>
            </a:endParaRPr>
          </a:p>
          <a:p>
            <a:pPr algn="r" defTabSz="914099" rtl="0" fontAlgn="base">
              <a:lnSpc>
                <a:spcPct val="75000"/>
              </a:lnSpc>
              <a:spcBef>
                <a:spcPct val="0"/>
              </a:spcBef>
              <a:spcAft>
                <a:spcPct val="0"/>
              </a:spcAft>
            </a:pPr>
            <a:r>
              <a:rPr lang="en" sz="2000" dirty="0" smtClean="0">
                <a:gradFill>
                  <a:gsLst>
                    <a:gs pos="0">
                      <a:srgbClr val="FFFFFF"/>
                    </a:gs>
                    <a:gs pos="100000">
                      <a:srgbClr val="FFFFFF"/>
                    </a:gs>
                  </a:gsLst>
                  <a:lin ang="5400000" scaled="0"/>
                </a:gradFill>
                <a:latin typeface="Segoe" pitchFamily="34" charset="0"/>
              </a:rPr>
              <a:t>Commentor</a:t>
            </a:r>
            <a:endParaRPr lang="en" sz="2000" dirty="0">
              <a:gradFill>
                <a:gsLst>
                  <a:gs pos="0">
                    <a:srgbClr val="FFFFFF"/>
                  </a:gs>
                  <a:gs pos="100000">
                    <a:srgbClr val="FFFFFF"/>
                  </a:gs>
                </a:gsLst>
                <a:lin ang="5400000" scaled="0"/>
              </a:gradFill>
              <a:latin typeface="Segoe" pitchFamily="34" charset="0"/>
            </a:endParaRPr>
          </a:p>
        </p:txBody>
      </p:sp>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156461" y="4697241"/>
            <a:ext cx="1609596" cy="860563"/>
          </a:xfrm>
          <a:prstGeom prst="rect">
            <a:avLst/>
          </a:prstGeom>
        </p:spPr>
      </p:pic>
      <p:sp>
        <p:nvSpPr>
          <p:cNvPr id="17" name="Rectangle 16"/>
          <p:cNvSpPr/>
          <p:nvPr/>
        </p:nvSpPr>
        <p:spPr bwMode="auto">
          <a:xfrm>
            <a:off x="9132592" y="5589088"/>
            <a:ext cx="1967208" cy="1268912"/>
          </a:xfrm>
          <a:prstGeom prst="rect">
            <a:avLst/>
          </a:prstGeom>
          <a:solidFill>
            <a:srgbClr val="300349"/>
          </a:solidFill>
          <a:ln>
            <a:noFill/>
            <a:headEnd type="none" w="med" len="med"/>
            <a:tailEnd type="none" w="med" len="med"/>
          </a:ln>
          <a:effectLst>
            <a:outerShdw blurRad="393700" dist="317500" dir="5400000" sx="90000" sy="-19000"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rtl="0" fontAlgn="base">
              <a:spcBef>
                <a:spcPct val="0"/>
              </a:spcBef>
              <a:spcAft>
                <a:spcPct val="0"/>
              </a:spcAft>
            </a:pPr>
            <a:endParaRPr lang="en" sz="6000" b="1" dirty="0">
              <a:solidFill>
                <a:srgbClr val="FFFFFF"/>
              </a:solidFill>
              <a:latin typeface="Segoe Condensed" pitchFamily="34" charset="0"/>
            </a:endParaRPr>
          </a:p>
        </p:txBody>
      </p:sp>
    </p:spTree>
    <p:extLst>
      <p:ext uri="{BB962C8B-B14F-4D97-AF65-F5344CB8AC3E}">
        <p14:creationId xmlns:p14="http://schemas.microsoft.com/office/powerpoint/2010/main" val="2572688165"/>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afterEffect">
                                  <p:stCondLst>
                                    <p:cond delay="500"/>
                                  </p:stCondLst>
                                  <p:childTnLst>
                                    <p:animMotion origin="layout" path="M 2.70833E-6 4.81481E-6 L 2.70833E-6 0.16111 " pathEditMode="relative" rAng="0" ptsTypes="AA">
                                      <p:cBhvr>
                                        <p:cTn id="6" dur="2500" fill="hold"/>
                                        <p:tgtEl>
                                          <p:spTgt spid="6"/>
                                        </p:tgtEl>
                                        <p:attrNameLst>
                                          <p:attrName>ppt_x</p:attrName>
                                          <p:attrName>ppt_y</p:attrName>
                                        </p:attrNameLst>
                                      </p:cBhvr>
                                      <p:rCtr x="0" y="8056"/>
                                    </p:animMotion>
                                  </p:childTnLst>
                                </p:cTn>
                              </p:par>
                            </p:childTnLst>
                          </p:cTn>
                        </p:par>
                        <p:par>
                          <p:cTn id="7" fill="hold">
                            <p:stCondLst>
                              <p:cond delay="3000"/>
                            </p:stCondLst>
                            <p:childTnLst>
                              <p:par>
                                <p:cTn id="8" presetID="64" presetClass="path" presetSubtype="0" accel="50000" decel="50000" fill="hold" nodeType="afterEffect">
                                  <p:stCondLst>
                                    <p:cond delay="1000"/>
                                  </p:stCondLst>
                                  <p:childTnLst>
                                    <p:animMotion origin="layout" path="M 2.70833E-6 0.16097 L 2.70833E-6 0.00671 " pathEditMode="relative" rAng="0" ptsTypes="AA">
                                      <p:cBhvr>
                                        <p:cTn id="9" dur="2000" fill="hold"/>
                                        <p:tgtEl>
                                          <p:spTgt spid="6"/>
                                        </p:tgtEl>
                                        <p:attrNameLst>
                                          <p:attrName>ppt_x</p:attrName>
                                          <p:attrName>ppt_y</p:attrName>
                                        </p:attrNameLst>
                                      </p:cBhvr>
                                      <p:rCtr x="0" y="-7724"/>
                                    </p:animMotion>
                                  </p:childTnLst>
                                </p:cTn>
                              </p:par>
                            </p:childTnLst>
                          </p:cTn>
                        </p:par>
                        <p:par>
                          <p:cTn id="10" fill="hold">
                            <p:stCondLst>
                              <p:cond delay="6000"/>
                            </p:stCondLst>
                            <p:childTnLst>
                              <p:par>
                                <p:cTn id="11" presetID="64" presetClass="path" presetSubtype="0" accel="50000" decel="50000" fill="hold" nodeType="afterEffect">
                                  <p:stCondLst>
                                    <p:cond delay="1250"/>
                                  </p:stCondLst>
                                  <p:childTnLst>
                                    <p:animMotion origin="layout" path="M 2.70833E-6 0.0067 L 2.70833E-6 -0.07401 " pathEditMode="relative" rAng="0" ptsTypes="AA">
                                      <p:cBhvr>
                                        <p:cTn id="12" dur="2000" fill="hold"/>
                                        <p:tgtEl>
                                          <p:spTgt spid="6"/>
                                        </p:tgtEl>
                                        <p:attrNameLst>
                                          <p:attrName>ppt_x</p:attrName>
                                          <p:attrName>ppt_y</p:attrName>
                                        </p:attrNameLst>
                                      </p:cBhvr>
                                      <p:rCtr x="0" y="-4047"/>
                                    </p:animMotion>
                                  </p:childTnLst>
                                </p:cTn>
                              </p:par>
                            </p:childTnLst>
                          </p:cTn>
                        </p:par>
                        <p:par>
                          <p:cTn id="13" fill="hold">
                            <p:stCondLst>
                              <p:cond delay="9250"/>
                            </p:stCondLst>
                            <p:childTnLst>
                              <p:par>
                                <p:cTn id="14" presetID="42" presetClass="path" presetSubtype="0" accel="50000" decel="50000" fill="hold" nodeType="afterEffect">
                                  <p:stCondLst>
                                    <p:cond delay="2500"/>
                                  </p:stCondLst>
                                  <p:childTnLst>
                                    <p:animMotion origin="layout" path="M -1.22428E-7 -0.07408 L -1.22428E-7 0.00439 " pathEditMode="relative" rAng="0" ptsTypes="AA">
                                      <p:cBhvr>
                                        <p:cTn id="15" dur="2500" fill="hold"/>
                                        <p:tgtEl>
                                          <p:spTgt spid="6"/>
                                        </p:tgtEl>
                                        <p:attrNameLst>
                                          <p:attrName>ppt_x</p:attrName>
                                          <p:attrName>ppt_y</p:attrName>
                                        </p:attrNameLst>
                                      </p:cBhvr>
                                      <p:rCtr x="0" y="3912"/>
                                    </p:animMotion>
                                  </p:childTnLst>
                                </p:cTn>
                              </p:par>
                            </p:childTnLst>
                          </p:cTn>
                        </p:par>
                        <p:par>
                          <p:cTn id="16" fill="hold">
                            <p:stCondLst>
                              <p:cond delay="14250"/>
                            </p:stCondLst>
                            <p:childTnLst>
                              <p:par>
                                <p:cTn id="17" presetID="64" presetClass="path" presetSubtype="0" accel="50000" decel="50000" fill="hold" nodeType="afterEffect">
                                  <p:stCondLst>
                                    <p:cond delay="2250"/>
                                  </p:stCondLst>
                                  <p:childTnLst>
                                    <p:animMotion origin="layout" path="M -1.22428E-7 2.96296E-6 L -1.22428E-7 -0.07778 " pathEditMode="relative" rAng="0" ptsTypes="AA">
                                      <p:cBhvr>
                                        <p:cTn id="18" dur="3000" fill="hold"/>
                                        <p:tgtEl>
                                          <p:spTgt spid="6"/>
                                        </p:tgtEl>
                                        <p:attrNameLst>
                                          <p:attrName>ppt_x</p:attrName>
                                          <p:attrName>ppt_y</p:attrName>
                                        </p:attrNameLst>
                                      </p:cBhvr>
                                      <p:rCtr x="0" y="-388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smtClean="0"/>
              <a:t>Geolocation</a:t>
            </a:r>
            <a:endParaRPr lang="en-US" dirty="0"/>
          </a:p>
        </p:txBody>
      </p:sp>
      <p:sp>
        <p:nvSpPr>
          <p:cNvPr id="3" name="Text Placeholder 2"/>
          <p:cNvSpPr>
            <a:spLocks noGrp="1"/>
          </p:cNvSpPr>
          <p:nvPr>
            <p:ph type="body" sz="quarter" idx="10"/>
          </p:nvPr>
        </p:nvSpPr>
        <p:spPr>
          <a:xfrm>
            <a:off x="519121" y="1447799"/>
            <a:ext cx="11149013" cy="3945696"/>
          </a:xfrm>
        </p:spPr>
        <p:txBody>
          <a:bodyPr/>
          <a:lstStyle/>
          <a:p>
            <a:r>
              <a:rPr lang="da-DK" dirty="0" smtClean="0"/>
              <a:t>Enables location aware web sites</a:t>
            </a:r>
          </a:p>
          <a:p>
            <a:r>
              <a:rPr lang="da-DK" dirty="0" smtClean="0"/>
              <a:t>The browser must allow the site to use location services</a:t>
            </a:r>
          </a:p>
          <a:p>
            <a:r>
              <a:rPr lang="da-DK" dirty="0" smtClean="0"/>
              <a:t>Coordinates</a:t>
            </a:r>
          </a:p>
          <a:p>
            <a:pPr lvl="1"/>
            <a:r>
              <a:rPr lang="da-DK" dirty="0" smtClean="0"/>
              <a:t>Latitude, longitude, altitude, accuracy, altitudeAccuracy, heading, speed</a:t>
            </a:r>
          </a:p>
          <a:p>
            <a:r>
              <a:rPr lang="da-DK" dirty="0" smtClean="0"/>
              <a:t>Javascript API</a:t>
            </a:r>
          </a:p>
          <a:p>
            <a:pPr lvl="1"/>
            <a:r>
              <a:rPr lang="da-DK" dirty="0" smtClean="0"/>
              <a:t>getCurrentPosition(), watchPosition(), clearWatch()</a:t>
            </a:r>
          </a:p>
          <a:p>
            <a:endParaRPr lang="en-US" dirty="0"/>
          </a:p>
        </p:txBody>
      </p:sp>
    </p:spTree>
    <p:extLst>
      <p:ext uri="{BB962C8B-B14F-4D97-AF65-F5344CB8AC3E}">
        <p14:creationId xmlns:p14="http://schemas.microsoft.com/office/powerpoint/2010/main" val="1725471268"/>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smtClean="0"/>
              <a:t>Web Storage</a:t>
            </a:r>
            <a:endParaRPr lang="en-US" dirty="0"/>
          </a:p>
        </p:txBody>
      </p:sp>
      <p:sp>
        <p:nvSpPr>
          <p:cNvPr id="3" name="Text Placeholder 2"/>
          <p:cNvSpPr>
            <a:spLocks noGrp="1"/>
          </p:cNvSpPr>
          <p:nvPr>
            <p:ph type="body" sz="quarter" idx="10"/>
          </p:nvPr>
        </p:nvSpPr>
        <p:spPr>
          <a:xfrm>
            <a:off x="519121" y="1447799"/>
            <a:ext cx="11149013" cy="3557897"/>
          </a:xfrm>
        </p:spPr>
        <p:txBody>
          <a:bodyPr/>
          <a:lstStyle/>
          <a:p>
            <a:r>
              <a:rPr lang="da-DK" dirty="0" err="1" smtClean="0"/>
              <a:t>Key</a:t>
            </a:r>
            <a:r>
              <a:rPr lang="da-DK" dirty="0" smtClean="0"/>
              <a:t>/Value pair </a:t>
            </a:r>
            <a:r>
              <a:rPr lang="da-DK" dirty="0" err="1" smtClean="0"/>
              <a:t>collection</a:t>
            </a:r>
            <a:endParaRPr lang="da-DK" dirty="0"/>
          </a:p>
          <a:p>
            <a:r>
              <a:rPr lang="da-DK" dirty="0" smtClean="0"/>
              <a:t>Storage specific to a web page</a:t>
            </a:r>
          </a:p>
          <a:p>
            <a:r>
              <a:rPr lang="da-DK" dirty="0" smtClean="0"/>
              <a:t>Stores data as strings</a:t>
            </a:r>
          </a:p>
          <a:p>
            <a:r>
              <a:rPr lang="da-DK" dirty="0" smtClean="0"/>
              <a:t>Javascript API</a:t>
            </a:r>
          </a:p>
          <a:p>
            <a:pPr lvl="1"/>
            <a:r>
              <a:rPr lang="da-DK" dirty="0" smtClean="0"/>
              <a:t>localStorage – no expiration date</a:t>
            </a:r>
          </a:p>
          <a:p>
            <a:pPr lvl="1"/>
            <a:r>
              <a:rPr lang="da-DK" dirty="0" smtClean="0"/>
              <a:t>sessionStorage – per session</a:t>
            </a:r>
          </a:p>
          <a:p>
            <a:r>
              <a:rPr lang="da-DK" dirty="0" smtClean="0"/>
              <a:t>Data is deleted if History </a:t>
            </a:r>
            <a:endParaRPr lang="en-US" dirty="0"/>
          </a:p>
        </p:txBody>
      </p:sp>
    </p:spTree>
    <p:extLst>
      <p:ext uri="{BB962C8B-B14F-4D97-AF65-F5344CB8AC3E}">
        <p14:creationId xmlns:p14="http://schemas.microsoft.com/office/powerpoint/2010/main" val="1655689840"/>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smtClean="0"/>
              <a:t>The good</a:t>
            </a:r>
            <a:endParaRPr lang="en-US" dirty="0"/>
          </a:p>
        </p:txBody>
      </p:sp>
      <p:sp>
        <p:nvSpPr>
          <p:cNvPr id="3" name="Text Placeholder 2"/>
          <p:cNvSpPr>
            <a:spLocks noGrp="1"/>
          </p:cNvSpPr>
          <p:nvPr>
            <p:ph type="body" sz="quarter" idx="10"/>
          </p:nvPr>
        </p:nvSpPr>
        <p:spPr>
          <a:xfrm>
            <a:off x="519121" y="1447799"/>
            <a:ext cx="11149013" cy="3151632"/>
          </a:xfrm>
        </p:spPr>
        <p:txBody>
          <a:bodyPr/>
          <a:lstStyle/>
          <a:p>
            <a:r>
              <a:rPr lang="da-DK" dirty="0"/>
              <a:t>Truely cross-platform</a:t>
            </a:r>
          </a:p>
          <a:p>
            <a:r>
              <a:rPr lang="da-DK" dirty="0"/>
              <a:t>Device independent</a:t>
            </a:r>
          </a:p>
          <a:p>
            <a:r>
              <a:rPr lang="da-DK" dirty="0"/>
              <a:t>Operating system independent</a:t>
            </a:r>
          </a:p>
          <a:p>
            <a:r>
              <a:rPr lang="da-DK" dirty="0"/>
              <a:t>Development environment and tools</a:t>
            </a:r>
          </a:p>
          <a:p>
            <a:r>
              <a:rPr lang="da-DK" dirty="0"/>
              <a:t>Full control over content</a:t>
            </a:r>
            <a:endParaRPr lang="en-US" dirty="0"/>
          </a:p>
          <a:p>
            <a:endParaRPr lang="en-US" dirty="0"/>
          </a:p>
        </p:txBody>
      </p:sp>
    </p:spTree>
    <p:extLst>
      <p:ext uri="{BB962C8B-B14F-4D97-AF65-F5344CB8AC3E}">
        <p14:creationId xmlns:p14="http://schemas.microsoft.com/office/powerpoint/2010/main" val="1560929993"/>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smtClean="0"/>
              <a:t>The bad</a:t>
            </a:r>
            <a:endParaRPr lang="en-US" dirty="0"/>
          </a:p>
        </p:txBody>
      </p:sp>
      <p:sp>
        <p:nvSpPr>
          <p:cNvPr id="3" name="Text Placeholder 2"/>
          <p:cNvSpPr>
            <a:spLocks noGrp="1"/>
          </p:cNvSpPr>
          <p:nvPr>
            <p:ph type="body" sz="quarter" idx="10"/>
          </p:nvPr>
        </p:nvSpPr>
        <p:spPr>
          <a:xfrm>
            <a:off x="519121" y="1447799"/>
            <a:ext cx="11149013" cy="4505849"/>
          </a:xfrm>
        </p:spPr>
        <p:txBody>
          <a:bodyPr/>
          <a:lstStyle/>
          <a:p>
            <a:r>
              <a:rPr lang="da-DK" dirty="0"/>
              <a:t>Runs in the web </a:t>
            </a:r>
            <a:r>
              <a:rPr lang="da-DK" dirty="0" smtClean="0"/>
              <a:t>browser</a:t>
            </a:r>
          </a:p>
          <a:p>
            <a:r>
              <a:rPr lang="da-DK" dirty="0" smtClean="0"/>
              <a:t>”</a:t>
            </a:r>
            <a:r>
              <a:rPr lang="da-DK" dirty="0" err="1" smtClean="0"/>
              <a:t>Installing</a:t>
            </a:r>
            <a:r>
              <a:rPr lang="da-DK" dirty="0" smtClean="0"/>
              <a:t>” </a:t>
            </a:r>
            <a:r>
              <a:rPr lang="da-DK" dirty="0" err="1" smtClean="0"/>
              <a:t>requires</a:t>
            </a:r>
            <a:r>
              <a:rPr lang="da-DK" dirty="0" smtClean="0"/>
              <a:t> the following steps</a:t>
            </a:r>
            <a:endParaRPr lang="da-DK" dirty="0"/>
          </a:p>
          <a:p>
            <a:pPr lvl="1"/>
            <a:r>
              <a:rPr lang="da-DK" dirty="0"/>
              <a:t>Launch Internet Explorer</a:t>
            </a:r>
          </a:p>
          <a:p>
            <a:pPr lvl="1"/>
            <a:r>
              <a:rPr lang="da-DK" dirty="0"/>
              <a:t>Enter URL using the software input panel</a:t>
            </a:r>
          </a:p>
          <a:p>
            <a:pPr lvl="1"/>
            <a:r>
              <a:rPr lang="da-DK" dirty="0"/>
              <a:t>Starts the app</a:t>
            </a:r>
          </a:p>
          <a:p>
            <a:pPr lvl="1"/>
            <a:r>
              <a:rPr lang="da-DK" dirty="0"/>
              <a:t>Pin to start or add to favorites</a:t>
            </a:r>
          </a:p>
          <a:p>
            <a:r>
              <a:rPr lang="da-DK" dirty="0"/>
              <a:t>Runs online</a:t>
            </a:r>
          </a:p>
          <a:p>
            <a:r>
              <a:rPr lang="da-DK" dirty="0"/>
              <a:t>The platform is the web browser</a:t>
            </a:r>
            <a:endParaRPr lang="en-US" dirty="0"/>
          </a:p>
          <a:p>
            <a:endParaRPr lang="en-US" dirty="0"/>
          </a:p>
        </p:txBody>
      </p:sp>
    </p:spTree>
    <p:extLst>
      <p:ext uri="{BB962C8B-B14F-4D97-AF65-F5344CB8AC3E}">
        <p14:creationId xmlns:p14="http://schemas.microsoft.com/office/powerpoint/2010/main" val="2277960794"/>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smtClean="0"/>
              <a:t>The ugly – mistyping the URL</a:t>
            </a:r>
            <a:endParaRPr lang="en-US" dirty="0"/>
          </a:p>
        </p:txBody>
      </p:sp>
      <p:pic>
        <p:nvPicPr>
          <p:cNvPr id="3"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1301" y="1108652"/>
            <a:ext cx="3688650" cy="32970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50963" y="1124382"/>
            <a:ext cx="3706725" cy="3281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25412" y="1124382"/>
            <a:ext cx="3793617" cy="32970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15" descr="http://ragegenerator.com/images/ragebuilder-faces/Angry/RedEyes.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04212" y="1814223"/>
            <a:ext cx="1800225" cy="188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4" descr="[1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23626" y="2041235"/>
            <a:ext cx="1524000" cy="1658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21" descr="http://ragegenerator.com/images/ragebuilder-faces/Rage/rage%20super.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234194" y="1953778"/>
            <a:ext cx="2000250" cy="163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23" descr="http://ragegenerator.com/images/ragebuilder-faces/Angry2/angry-desk-flip.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06137" y="4669607"/>
            <a:ext cx="2262188" cy="2043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25" descr="http://ragegenerator.com/images/ragebuilder-faces/Angry2/you-win-this-time.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598824" y="4608488"/>
            <a:ext cx="1981200" cy="216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81853845"/>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smtClean="0"/>
              <a:t>The ugly – inapproriate branding</a:t>
            </a:r>
            <a:endParaRPr lang="en-US" dirty="0"/>
          </a:p>
        </p:txBody>
      </p:sp>
      <p:pic>
        <p:nvPicPr>
          <p:cNvPr id="3" name="Picture 2" descr="http://mybfolder.com/pics/6802-1271439158.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8151" y="1600199"/>
            <a:ext cx="5716732" cy="4673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p:cNvSpPr txBox="1">
            <a:spLocks noChangeArrowheads="1"/>
          </p:cNvSpPr>
          <p:nvPr/>
        </p:nvSpPr>
        <p:spPr bwMode="auto">
          <a:xfrm>
            <a:off x="6650193" y="3127375"/>
            <a:ext cx="784189"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da-DK" sz="8000" dirty="0"/>
              <a:t>=</a:t>
            </a:r>
            <a:endParaRPr lang="en-US" sz="8000" dirty="0"/>
          </a:p>
        </p:txBody>
      </p:sp>
      <p:pic>
        <p:nvPicPr>
          <p:cNvPr id="5" name="Picture 3" descr="C:\Users\christian.COMMENTOR\AppData\Local\Microsoft\Windows\Temporary Internet Files\Content.Outlook\YFX6V2HP\cocapepsi.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7660" y="2303379"/>
            <a:ext cx="3225397" cy="29714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8114022"/>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da-DK" dirty="0" smtClean="0"/>
              <a:t>Mobile Web Applications</a:t>
            </a:r>
            <a:endParaRPr lang="en-US" dirty="0"/>
          </a:p>
        </p:txBody>
      </p:sp>
      <p:sp>
        <p:nvSpPr>
          <p:cNvPr id="3" name="Subtitle 2"/>
          <p:cNvSpPr>
            <a:spLocks noGrp="1"/>
          </p:cNvSpPr>
          <p:nvPr>
            <p:ph type="subTitle" idx="1"/>
          </p:nvPr>
        </p:nvSpPr>
        <p:spPr/>
        <p:txBody>
          <a:bodyPr/>
          <a:lstStyle/>
          <a:p>
            <a:r>
              <a:rPr lang="da-DK" dirty="0" smtClean="0"/>
              <a:t>Creating HTML5 enabled mobile web applications</a:t>
            </a:r>
            <a:endParaRPr lang="en-US" dirty="0"/>
          </a:p>
        </p:txBody>
      </p:sp>
      <p:sp>
        <p:nvSpPr>
          <p:cNvPr id="4" name="Text Placeholder 3"/>
          <p:cNvSpPr>
            <a:spLocks noGrp="1"/>
          </p:cNvSpPr>
          <p:nvPr>
            <p:ph type="body" sz="quarter" idx="10"/>
          </p:nvPr>
        </p:nvSpPr>
        <p:spPr/>
        <p:txBody>
          <a:bodyPr/>
          <a:lstStyle/>
          <a:p>
            <a:r>
              <a:rPr lang="da-DK" dirty="0" smtClean="0"/>
              <a:t>Demo</a:t>
            </a:r>
            <a:endParaRPr lang="en-US" dirty="0"/>
          </a:p>
        </p:txBody>
      </p:sp>
    </p:spTree>
    <p:extLst>
      <p:ext uri="{BB962C8B-B14F-4D97-AF65-F5344CB8AC3E}">
        <p14:creationId xmlns:p14="http://schemas.microsoft.com/office/powerpoint/2010/main" val="4276500739"/>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da-DK" dirty="0" smtClean="0"/>
              <a:t>Native Applications</a:t>
            </a:r>
            <a:endParaRPr lang="en-US" dirty="0"/>
          </a:p>
        </p:txBody>
      </p:sp>
      <p:sp>
        <p:nvSpPr>
          <p:cNvPr id="3" name="Subtitle 2"/>
          <p:cNvSpPr>
            <a:spLocks noGrp="1"/>
          </p:cNvSpPr>
          <p:nvPr>
            <p:ph type="subTitle" idx="1"/>
          </p:nvPr>
        </p:nvSpPr>
        <p:spPr/>
        <p:txBody>
          <a:bodyPr/>
          <a:lstStyle/>
          <a:p>
            <a:r>
              <a:rPr lang="da-DK" dirty="0" smtClean="0"/>
              <a:t>Using HTML5 content</a:t>
            </a:r>
            <a:endParaRPr lang="en-US" dirty="0"/>
          </a:p>
        </p:txBody>
      </p:sp>
    </p:spTree>
    <p:extLst>
      <p:ext uri="{BB962C8B-B14F-4D97-AF65-F5344CB8AC3E}">
        <p14:creationId xmlns:p14="http://schemas.microsoft.com/office/powerpoint/2010/main" val="3627046787"/>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smtClean="0"/>
              <a:t>Advantages</a:t>
            </a:r>
            <a:endParaRPr lang="en-US" dirty="0"/>
          </a:p>
        </p:txBody>
      </p:sp>
      <p:sp>
        <p:nvSpPr>
          <p:cNvPr id="3" name="Text Placeholder 2"/>
          <p:cNvSpPr>
            <a:spLocks noGrp="1"/>
          </p:cNvSpPr>
          <p:nvPr>
            <p:ph type="body" sz="quarter" idx="10"/>
          </p:nvPr>
        </p:nvSpPr>
        <p:spPr>
          <a:xfrm>
            <a:off x="519121" y="1447799"/>
            <a:ext cx="11149013" cy="5860066"/>
          </a:xfrm>
        </p:spPr>
        <p:txBody>
          <a:bodyPr/>
          <a:lstStyle/>
          <a:p>
            <a:r>
              <a:rPr lang="da-DK" dirty="0"/>
              <a:t>Fast </a:t>
            </a:r>
            <a:r>
              <a:rPr lang="da-DK" dirty="0" smtClean="0"/>
              <a:t>launch</a:t>
            </a:r>
          </a:p>
          <a:p>
            <a:r>
              <a:rPr lang="da-DK" dirty="0" smtClean="0"/>
              <a:t>User Experience</a:t>
            </a:r>
            <a:endParaRPr lang="da-DK" dirty="0"/>
          </a:p>
          <a:p>
            <a:r>
              <a:rPr lang="da-DK" dirty="0"/>
              <a:t>More control over the platform</a:t>
            </a:r>
          </a:p>
          <a:p>
            <a:r>
              <a:rPr lang="da-DK" dirty="0"/>
              <a:t>Performance</a:t>
            </a:r>
          </a:p>
          <a:p>
            <a:r>
              <a:rPr lang="da-DK" dirty="0" smtClean="0"/>
              <a:t>Deployment </a:t>
            </a:r>
            <a:r>
              <a:rPr lang="da-DK" dirty="0"/>
              <a:t>and updates</a:t>
            </a:r>
          </a:p>
          <a:p>
            <a:r>
              <a:rPr lang="da-DK" dirty="0"/>
              <a:t>The user doesn’t know it’s a </a:t>
            </a:r>
            <a:r>
              <a:rPr lang="da-DK" dirty="0" smtClean="0"/>
              <a:t>local web app </a:t>
            </a:r>
            <a:r>
              <a:rPr lang="da-DK" dirty="0"/>
              <a:t>in a nice box</a:t>
            </a:r>
          </a:p>
          <a:p>
            <a:r>
              <a:rPr lang="da-DK" dirty="0"/>
              <a:t>Compensate for what HTML5 lacks</a:t>
            </a:r>
          </a:p>
          <a:p>
            <a:endParaRPr lang="da-DK" dirty="0"/>
          </a:p>
          <a:p>
            <a:endParaRPr lang="da-DK" dirty="0"/>
          </a:p>
          <a:p>
            <a:endParaRPr lang="en-US" dirty="0"/>
          </a:p>
          <a:p>
            <a:endParaRPr lang="en-US" dirty="0"/>
          </a:p>
        </p:txBody>
      </p:sp>
    </p:spTree>
    <p:extLst>
      <p:ext uri="{BB962C8B-B14F-4D97-AF65-F5344CB8AC3E}">
        <p14:creationId xmlns:p14="http://schemas.microsoft.com/office/powerpoint/2010/main" val="1123891704"/>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smtClean="0"/>
              <a:t>How?</a:t>
            </a:r>
            <a:endParaRPr lang="en-US" dirty="0"/>
          </a:p>
        </p:txBody>
      </p:sp>
      <p:sp>
        <p:nvSpPr>
          <p:cNvPr id="3" name="Text Placeholder 2"/>
          <p:cNvSpPr>
            <a:spLocks noGrp="1"/>
          </p:cNvSpPr>
          <p:nvPr>
            <p:ph type="body" sz="quarter" idx="10"/>
          </p:nvPr>
        </p:nvSpPr>
        <p:spPr>
          <a:xfrm>
            <a:off x="519121" y="1295394"/>
            <a:ext cx="11149013" cy="5219891"/>
          </a:xfrm>
        </p:spPr>
        <p:txBody>
          <a:bodyPr/>
          <a:lstStyle/>
          <a:p>
            <a:r>
              <a:rPr lang="da-DK" dirty="0"/>
              <a:t>Create a WP7 Silverlight project</a:t>
            </a:r>
          </a:p>
          <a:p>
            <a:r>
              <a:rPr lang="da-DK" dirty="0"/>
              <a:t>Add a WebBrowser component</a:t>
            </a:r>
          </a:p>
          <a:p>
            <a:r>
              <a:rPr lang="da-DK" dirty="0"/>
              <a:t>Set IsScriptEnabled to TRUE</a:t>
            </a:r>
          </a:p>
          <a:p>
            <a:r>
              <a:rPr lang="da-DK" dirty="0"/>
              <a:t>Set IsGeolocationEnabled to TRUE</a:t>
            </a:r>
            <a:endParaRPr lang="en-US" dirty="0"/>
          </a:p>
          <a:p>
            <a:r>
              <a:rPr lang="da-DK" dirty="0"/>
              <a:t>Handle ScriptNotify</a:t>
            </a:r>
          </a:p>
          <a:p>
            <a:r>
              <a:rPr lang="da-DK" dirty="0" smtClean="0"/>
              <a:t>Override the BACK key behavior</a:t>
            </a:r>
          </a:p>
          <a:p>
            <a:r>
              <a:rPr lang="da-DK" dirty="0"/>
              <a:t>Add the HTML assets to the project</a:t>
            </a:r>
            <a:endParaRPr lang="en-US" dirty="0"/>
          </a:p>
          <a:p>
            <a:r>
              <a:rPr lang="da-DK" dirty="0"/>
              <a:t>Write code to copy HTML assets to IsolatedStorage</a:t>
            </a:r>
          </a:p>
          <a:p>
            <a:r>
              <a:rPr lang="da-DK" dirty="0"/>
              <a:t>Navigate the WebBrowser component to the main HTML page</a:t>
            </a:r>
            <a:r>
              <a:rPr lang="da-DK" dirty="0" smtClean="0"/>
              <a:t>.</a:t>
            </a:r>
            <a:endParaRPr lang="en-US" dirty="0"/>
          </a:p>
        </p:txBody>
      </p:sp>
    </p:spTree>
    <p:extLst>
      <p:ext uri="{BB962C8B-B14F-4D97-AF65-F5344CB8AC3E}">
        <p14:creationId xmlns:p14="http://schemas.microsoft.com/office/powerpoint/2010/main" val="2661837103"/>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da-DK" dirty="0" smtClean="0"/>
              <a:t>Windows Phone and HTML5</a:t>
            </a:r>
            <a:endParaRPr lang="en-US" dirty="0"/>
          </a:p>
        </p:txBody>
      </p:sp>
      <p:sp>
        <p:nvSpPr>
          <p:cNvPr id="7" name="Subtitle 6"/>
          <p:cNvSpPr>
            <a:spLocks noGrp="1"/>
          </p:cNvSpPr>
          <p:nvPr>
            <p:ph type="subTitle" idx="1"/>
          </p:nvPr>
        </p:nvSpPr>
        <p:spPr/>
        <p:txBody>
          <a:bodyPr/>
          <a:lstStyle/>
          <a:p>
            <a:r>
              <a:rPr lang="da-DK" dirty="0" smtClean="0"/>
              <a:t>Level 200</a:t>
            </a:r>
            <a:endParaRPr lang="en-US" dirty="0"/>
          </a:p>
        </p:txBody>
      </p:sp>
      <p:pic>
        <p:nvPicPr>
          <p:cNvPr id="3" name="Picture Placeholder 2"/>
          <p:cNvPicPr>
            <a:picLocks noGrp="1" noChangeAspect="1"/>
          </p:cNvPicPr>
          <p:nvPr>
            <p:ph type="pic" sz="quarter" idx="10"/>
          </p:nvPr>
        </p:nvPicPr>
        <p:blipFill rotWithShape="1">
          <a:blip r:embed="rId3">
            <a:extLst>
              <a:ext uri="{28A0092B-C50C-407E-A947-70E740481C1C}">
                <a14:useLocalDpi xmlns:a14="http://schemas.microsoft.com/office/drawing/2010/main" val="0"/>
              </a:ext>
            </a:extLst>
          </a:blip>
          <a:srcRect t="2564" b="44182"/>
          <a:stretch/>
        </p:blipFill>
        <p:spPr>
          <a:xfrm>
            <a:off x="9961563" y="4738688"/>
            <a:ext cx="2227262" cy="1772793"/>
          </a:xfrm>
        </p:spPr>
      </p:pic>
    </p:spTree>
    <p:extLst>
      <p:ext uri="{BB962C8B-B14F-4D97-AF65-F5344CB8AC3E}">
        <p14:creationId xmlns:p14="http://schemas.microsoft.com/office/powerpoint/2010/main" val="1417334816"/>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da-DK" dirty="0" smtClean="0"/>
              <a:t>Native Applications</a:t>
            </a:r>
            <a:endParaRPr lang="en-US" dirty="0"/>
          </a:p>
        </p:txBody>
      </p:sp>
      <p:sp>
        <p:nvSpPr>
          <p:cNvPr id="3" name="Subtitle 2"/>
          <p:cNvSpPr>
            <a:spLocks noGrp="1"/>
          </p:cNvSpPr>
          <p:nvPr>
            <p:ph type="subTitle" idx="1"/>
          </p:nvPr>
        </p:nvSpPr>
        <p:spPr/>
        <p:txBody>
          <a:bodyPr/>
          <a:lstStyle/>
          <a:p>
            <a:r>
              <a:rPr lang="da-DK" dirty="0" smtClean="0"/>
              <a:t>Creating a native application with HTML5 content</a:t>
            </a:r>
            <a:endParaRPr lang="en-US" dirty="0"/>
          </a:p>
        </p:txBody>
      </p:sp>
      <p:sp>
        <p:nvSpPr>
          <p:cNvPr id="4" name="Text Placeholder 3"/>
          <p:cNvSpPr>
            <a:spLocks noGrp="1"/>
          </p:cNvSpPr>
          <p:nvPr>
            <p:ph type="body" sz="quarter" idx="10"/>
          </p:nvPr>
        </p:nvSpPr>
        <p:spPr/>
        <p:txBody>
          <a:bodyPr/>
          <a:lstStyle/>
          <a:p>
            <a:r>
              <a:rPr lang="da-DK" dirty="0" smtClean="0"/>
              <a:t>Demo</a:t>
            </a:r>
            <a:endParaRPr lang="en-US" dirty="0"/>
          </a:p>
        </p:txBody>
      </p:sp>
    </p:spTree>
    <p:extLst>
      <p:ext uri="{BB962C8B-B14F-4D97-AF65-F5344CB8AC3E}">
        <p14:creationId xmlns:p14="http://schemas.microsoft.com/office/powerpoint/2010/main" val="2900899272"/>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da-DK" dirty="0" smtClean="0"/>
              <a:t>HTML5 + Windows Phone 7</a:t>
            </a:r>
            <a:endParaRPr lang="en-US" dirty="0"/>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4076999125"/>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smtClean="0"/>
              <a:t>Targeting devices</a:t>
            </a:r>
            <a:endParaRPr lang="en-US" dirty="0"/>
          </a:p>
        </p:txBody>
      </p:sp>
      <p:sp>
        <p:nvSpPr>
          <p:cNvPr id="3" name="Text Placeholder 2"/>
          <p:cNvSpPr>
            <a:spLocks noGrp="1"/>
          </p:cNvSpPr>
          <p:nvPr>
            <p:ph type="body" sz="quarter" idx="10"/>
          </p:nvPr>
        </p:nvSpPr>
        <p:spPr>
          <a:xfrm>
            <a:off x="519121" y="1447799"/>
            <a:ext cx="11149013" cy="2068259"/>
          </a:xfrm>
        </p:spPr>
        <p:txBody>
          <a:bodyPr/>
          <a:lstStyle/>
          <a:p>
            <a:r>
              <a:rPr lang="en-US" dirty="0"/>
              <a:t>The platform is your best friend</a:t>
            </a:r>
          </a:p>
          <a:p>
            <a:r>
              <a:rPr lang="en-US" dirty="0"/>
              <a:t>Target the platform because it’s interesting</a:t>
            </a:r>
          </a:p>
          <a:p>
            <a:r>
              <a:rPr lang="en-US" dirty="0"/>
              <a:t>Take advantage of whatever the platform offers</a:t>
            </a:r>
          </a:p>
          <a:p>
            <a:endParaRPr lang="en-US" dirty="0"/>
          </a:p>
        </p:txBody>
      </p:sp>
    </p:spTree>
    <p:extLst>
      <p:ext uri="{BB962C8B-B14F-4D97-AF65-F5344CB8AC3E}">
        <p14:creationId xmlns:p14="http://schemas.microsoft.com/office/powerpoint/2010/main" val="24976526"/>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smtClean="0"/>
              <a:t>Features</a:t>
            </a:r>
            <a:endParaRPr lang="en-US" dirty="0"/>
          </a:p>
        </p:txBody>
      </p:sp>
      <p:sp>
        <p:nvSpPr>
          <p:cNvPr id="3" name="Content Placeholder 2"/>
          <p:cNvSpPr>
            <a:spLocks noGrp="1"/>
          </p:cNvSpPr>
          <p:nvPr>
            <p:ph sz="half" idx="1"/>
          </p:nvPr>
        </p:nvSpPr>
        <p:spPr>
          <a:xfrm>
            <a:off x="519113" y="1447806"/>
            <a:ext cx="5486400" cy="6075509"/>
          </a:xfrm>
        </p:spPr>
        <p:txBody>
          <a:bodyPr/>
          <a:lstStyle/>
          <a:p>
            <a:r>
              <a:rPr lang="da-DK" dirty="0"/>
              <a:t>Alarms, reminders</a:t>
            </a:r>
          </a:p>
          <a:p>
            <a:r>
              <a:rPr lang="da-DK" dirty="0"/>
              <a:t>Background agents</a:t>
            </a:r>
          </a:p>
          <a:p>
            <a:r>
              <a:rPr lang="da-DK" dirty="0"/>
              <a:t>Background file transfer</a:t>
            </a:r>
          </a:p>
          <a:p>
            <a:r>
              <a:rPr lang="da-DK" dirty="0"/>
              <a:t>Background audio</a:t>
            </a:r>
          </a:p>
          <a:p>
            <a:r>
              <a:rPr lang="da-DK" dirty="0"/>
              <a:t>Sensors</a:t>
            </a:r>
          </a:p>
          <a:p>
            <a:r>
              <a:rPr lang="da-DK" dirty="0"/>
              <a:t>Live Tiles</a:t>
            </a:r>
          </a:p>
          <a:p>
            <a:r>
              <a:rPr lang="da-DK" dirty="0"/>
              <a:t>Launchers and </a:t>
            </a:r>
            <a:r>
              <a:rPr lang="da-DK" dirty="0" smtClean="0"/>
              <a:t>choosers</a:t>
            </a:r>
          </a:p>
          <a:p>
            <a:r>
              <a:rPr lang="da-DK" dirty="0"/>
              <a:t>Media</a:t>
            </a:r>
          </a:p>
          <a:p>
            <a:r>
              <a:rPr lang="da-DK" dirty="0"/>
              <a:t>Sockets</a:t>
            </a:r>
          </a:p>
          <a:p>
            <a:r>
              <a:rPr lang="da-DK" dirty="0"/>
              <a:t>Network Information</a:t>
            </a:r>
          </a:p>
          <a:p>
            <a:r>
              <a:rPr lang="da-DK" dirty="0"/>
              <a:t>Device Status</a:t>
            </a:r>
          </a:p>
          <a:p>
            <a:endParaRPr lang="en-US" dirty="0"/>
          </a:p>
          <a:p>
            <a:endParaRPr lang="en-US" dirty="0"/>
          </a:p>
        </p:txBody>
      </p:sp>
      <p:sp>
        <p:nvSpPr>
          <p:cNvPr id="4" name="Content Placeholder 3"/>
          <p:cNvSpPr>
            <a:spLocks noGrp="1"/>
          </p:cNvSpPr>
          <p:nvPr>
            <p:ph sz="half" idx="2"/>
          </p:nvPr>
        </p:nvSpPr>
        <p:spPr>
          <a:xfrm>
            <a:off x="6181728" y="1447806"/>
            <a:ext cx="5486400" cy="5601533"/>
          </a:xfrm>
        </p:spPr>
        <p:txBody>
          <a:bodyPr/>
          <a:lstStyle/>
          <a:p>
            <a:r>
              <a:rPr lang="da-DK" dirty="0" smtClean="0"/>
              <a:t>Contacts </a:t>
            </a:r>
            <a:r>
              <a:rPr lang="da-DK" dirty="0"/>
              <a:t>and Calendar</a:t>
            </a:r>
          </a:p>
          <a:p>
            <a:r>
              <a:rPr lang="da-DK" dirty="0"/>
              <a:t>Camera</a:t>
            </a:r>
          </a:p>
          <a:p>
            <a:r>
              <a:rPr lang="da-DK" dirty="0"/>
              <a:t>Application </a:t>
            </a:r>
            <a:r>
              <a:rPr lang="da-DK" dirty="0" smtClean="0"/>
              <a:t>bar</a:t>
            </a:r>
          </a:p>
          <a:p>
            <a:r>
              <a:rPr lang="da-DK" dirty="0"/>
              <a:t>Push notifications</a:t>
            </a:r>
          </a:p>
          <a:p>
            <a:r>
              <a:rPr lang="da-DK" dirty="0"/>
              <a:t>XNA</a:t>
            </a:r>
          </a:p>
          <a:p>
            <a:r>
              <a:rPr lang="da-DK" dirty="0"/>
              <a:t>Advertising</a:t>
            </a:r>
          </a:p>
          <a:p>
            <a:r>
              <a:rPr lang="da-DK" dirty="0"/>
              <a:t>Local database</a:t>
            </a:r>
          </a:p>
          <a:p>
            <a:r>
              <a:rPr lang="da-DK" dirty="0"/>
              <a:t>Picture and Search extensibility</a:t>
            </a:r>
          </a:p>
          <a:p>
            <a:r>
              <a:rPr lang="da-DK" dirty="0"/>
              <a:t>Progress indicators</a:t>
            </a:r>
          </a:p>
          <a:p>
            <a:r>
              <a:rPr lang="da-DK" dirty="0"/>
              <a:t>License information </a:t>
            </a:r>
            <a:r>
              <a:rPr lang="da-DK" dirty="0" smtClean="0"/>
              <a:t>API</a:t>
            </a:r>
          </a:p>
          <a:p>
            <a:r>
              <a:rPr lang="da-DK" dirty="0" smtClean="0"/>
              <a:t>Etc...</a:t>
            </a:r>
            <a:endParaRPr lang="da-DK" dirty="0"/>
          </a:p>
          <a:p>
            <a:endParaRPr lang="en-US" dirty="0"/>
          </a:p>
        </p:txBody>
      </p:sp>
    </p:spTree>
    <p:extLst>
      <p:ext uri="{BB962C8B-B14F-4D97-AF65-F5344CB8AC3E}">
        <p14:creationId xmlns:p14="http://schemas.microsoft.com/office/powerpoint/2010/main" val="852668284"/>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smtClean="0"/>
              <a:t>HTML5 + Windows Phone 7</a:t>
            </a:r>
            <a:endParaRPr lang="en-US" dirty="0"/>
          </a:p>
        </p:txBody>
      </p:sp>
      <p:sp>
        <p:nvSpPr>
          <p:cNvPr id="3" name="Text Placeholder 2"/>
          <p:cNvSpPr>
            <a:spLocks noGrp="1"/>
          </p:cNvSpPr>
          <p:nvPr>
            <p:ph type="body" sz="quarter" idx="10"/>
          </p:nvPr>
        </p:nvSpPr>
        <p:spPr>
          <a:xfrm>
            <a:off x="519121" y="1447799"/>
            <a:ext cx="11149013" cy="3557897"/>
          </a:xfrm>
        </p:spPr>
        <p:txBody>
          <a:bodyPr/>
          <a:lstStyle/>
          <a:p>
            <a:r>
              <a:rPr lang="en-US" dirty="0"/>
              <a:t>User Interface using HTML5</a:t>
            </a:r>
          </a:p>
          <a:p>
            <a:r>
              <a:rPr lang="en-US" dirty="0"/>
              <a:t>Work flow using HTML5</a:t>
            </a:r>
          </a:p>
          <a:p>
            <a:r>
              <a:rPr lang="en-US" dirty="0"/>
              <a:t>Invoke platform features from </a:t>
            </a:r>
            <a:r>
              <a:rPr lang="en-US" dirty="0" err="1"/>
              <a:t>Javascript</a:t>
            </a:r>
            <a:endParaRPr lang="en-US" dirty="0"/>
          </a:p>
          <a:p>
            <a:r>
              <a:rPr lang="en-US" dirty="0"/>
              <a:t>Handle script notifications from C#</a:t>
            </a:r>
          </a:p>
          <a:p>
            <a:pPr lvl="1"/>
            <a:r>
              <a:rPr lang="en-US" dirty="0"/>
              <a:t>Perform one way operations</a:t>
            </a:r>
          </a:p>
          <a:p>
            <a:pPr lvl="1"/>
            <a:r>
              <a:rPr lang="en-US" dirty="0"/>
              <a:t>Invoke </a:t>
            </a:r>
            <a:r>
              <a:rPr lang="en-US" dirty="0" err="1"/>
              <a:t>Javascript</a:t>
            </a:r>
            <a:r>
              <a:rPr lang="en-US" dirty="0"/>
              <a:t> callback methods</a:t>
            </a:r>
          </a:p>
          <a:p>
            <a:endParaRPr lang="en-US" dirty="0"/>
          </a:p>
        </p:txBody>
      </p:sp>
    </p:spTree>
    <p:extLst>
      <p:ext uri="{BB962C8B-B14F-4D97-AF65-F5344CB8AC3E}">
        <p14:creationId xmlns:p14="http://schemas.microsoft.com/office/powerpoint/2010/main" val="2876006027"/>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323734" y="3505199"/>
            <a:ext cx="10969292" cy="2812473"/>
            <a:chOff x="100483" y="3657600"/>
            <a:chExt cx="8967317" cy="2438400"/>
          </a:xfrm>
          <a:solidFill>
            <a:schemeClr val="tx1"/>
          </a:solidFill>
        </p:grpSpPr>
        <p:sp>
          <p:nvSpPr>
            <p:cNvPr id="3" name="Rounded Rectangle 2"/>
            <p:cNvSpPr/>
            <p:nvPr/>
          </p:nvSpPr>
          <p:spPr>
            <a:xfrm>
              <a:off x="100483" y="3657600"/>
              <a:ext cx="8967317" cy="2438400"/>
            </a:xfrm>
            <a:prstGeom prst="round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p:cNvGrpSpPr/>
            <p:nvPr/>
          </p:nvGrpSpPr>
          <p:grpSpPr>
            <a:xfrm>
              <a:off x="182479" y="4343401"/>
              <a:ext cx="4084721" cy="1600201"/>
              <a:chOff x="4460166" y="1646951"/>
              <a:chExt cx="3970421" cy="1371600"/>
            </a:xfrm>
            <a:grpFill/>
          </p:grpSpPr>
          <p:sp>
            <p:nvSpPr>
              <p:cNvPr id="10" name="Rounded Rectangle 9"/>
              <p:cNvSpPr/>
              <p:nvPr/>
            </p:nvSpPr>
            <p:spPr>
              <a:xfrm>
                <a:off x="4460166" y="1646951"/>
                <a:ext cx="3970421" cy="1371600"/>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1" name="TextBox 10"/>
              <p:cNvSpPr txBox="1"/>
              <p:nvPr/>
            </p:nvSpPr>
            <p:spPr>
              <a:xfrm>
                <a:off x="4616575" y="1897912"/>
                <a:ext cx="3657601" cy="960626"/>
              </a:xfrm>
              <a:prstGeom prst="rect">
                <a:avLst/>
              </a:prstGeom>
              <a:grpFill/>
            </p:spPr>
            <p:style>
              <a:lnRef idx="2">
                <a:schemeClr val="dk1"/>
              </a:lnRef>
              <a:fillRef idx="1">
                <a:schemeClr val="lt1"/>
              </a:fillRef>
              <a:effectRef idx="0">
                <a:schemeClr val="dk1"/>
              </a:effectRef>
              <a:fontRef idx="minor">
                <a:schemeClr val="dk1"/>
              </a:fontRef>
            </p:style>
            <p:txBody>
              <a:bodyPr wrap="square" rtlCol="0">
                <a:spAutoFit/>
              </a:bodyPr>
              <a:lstStyle/>
              <a:p>
                <a:r>
                  <a:rPr lang="da-DK" sz="1300" b="1" dirty="0" smtClean="0">
                    <a:latin typeface="Courier New" pitchFamily="49" charset="0"/>
                    <a:cs typeface="Courier New" pitchFamily="49" charset="0"/>
                  </a:rPr>
                  <a:t>OnScriptNotify(object s, NotifyEventArgs e)</a:t>
                </a:r>
              </a:p>
              <a:p>
                <a:r>
                  <a:rPr lang="da-DK" sz="1300" b="1" dirty="0" smtClean="0">
                    <a:latin typeface="Courier New" pitchFamily="49" charset="0"/>
                    <a:cs typeface="Courier New" pitchFamily="49" charset="0"/>
                  </a:rPr>
                  <a:t>{</a:t>
                </a:r>
              </a:p>
              <a:p>
                <a:r>
                  <a:rPr lang="da-DK" sz="1300" b="1" dirty="0">
                    <a:latin typeface="Courier New" pitchFamily="49" charset="0"/>
                    <a:cs typeface="Courier New" pitchFamily="49" charset="0"/>
                  </a:rPr>
                  <a:t> </a:t>
                </a:r>
                <a:r>
                  <a:rPr lang="da-DK" sz="1300" b="1" dirty="0" smtClean="0">
                    <a:latin typeface="Courier New" pitchFamily="49" charset="0"/>
                    <a:cs typeface="Courier New" pitchFamily="49" charset="0"/>
                  </a:rPr>
                  <a:t> var metaData = e.Value;</a:t>
                </a:r>
              </a:p>
              <a:p>
                <a:r>
                  <a:rPr lang="da-DK" sz="1300" b="1" dirty="0" smtClean="0">
                    <a:latin typeface="Courier New" pitchFamily="49" charset="0"/>
                    <a:cs typeface="Courier New" pitchFamily="49" charset="0"/>
                  </a:rPr>
                  <a:t>  if (metaData == ”captureImage”)</a:t>
                </a:r>
              </a:p>
              <a:p>
                <a:r>
                  <a:rPr lang="da-DK" sz="1300" b="1" dirty="0" smtClean="0">
                    <a:latin typeface="Courier New" pitchFamily="49" charset="0"/>
                    <a:cs typeface="Courier New" pitchFamily="49" charset="0"/>
                  </a:rPr>
                  <a:t>    CaptureImage();</a:t>
                </a:r>
              </a:p>
              <a:p>
                <a:r>
                  <a:rPr lang="da-DK" sz="1300" b="1" dirty="0" smtClean="0">
                    <a:latin typeface="Courier New" pitchFamily="49" charset="0"/>
                    <a:cs typeface="Courier New" pitchFamily="49" charset="0"/>
                  </a:rPr>
                  <a:t>}</a:t>
                </a:r>
              </a:p>
            </p:txBody>
          </p:sp>
        </p:grpSp>
        <p:grpSp>
          <p:nvGrpSpPr>
            <p:cNvPr id="5" name="Group 4"/>
            <p:cNvGrpSpPr/>
            <p:nvPr/>
          </p:nvGrpSpPr>
          <p:grpSpPr>
            <a:xfrm>
              <a:off x="4803114" y="3886200"/>
              <a:ext cx="4186989" cy="2133600"/>
              <a:chOff x="4460166" y="1646951"/>
              <a:chExt cx="3970421" cy="1577581"/>
            </a:xfrm>
            <a:grpFill/>
          </p:grpSpPr>
          <p:sp>
            <p:nvSpPr>
              <p:cNvPr id="8" name="Rounded Rectangle 7"/>
              <p:cNvSpPr/>
              <p:nvPr/>
            </p:nvSpPr>
            <p:spPr>
              <a:xfrm>
                <a:off x="4460166" y="1646951"/>
                <a:ext cx="3970421" cy="1577581"/>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9" name="TextBox 8"/>
              <p:cNvSpPr txBox="1"/>
              <p:nvPr/>
            </p:nvSpPr>
            <p:spPr>
              <a:xfrm>
                <a:off x="4616575" y="1815978"/>
                <a:ext cx="3670915" cy="1213405"/>
              </a:xfrm>
              <a:prstGeom prst="rect">
                <a:avLst/>
              </a:prstGeom>
              <a:grpFill/>
            </p:spPr>
            <p:style>
              <a:lnRef idx="2">
                <a:schemeClr val="dk1"/>
              </a:lnRef>
              <a:fillRef idx="1">
                <a:schemeClr val="lt1"/>
              </a:fillRef>
              <a:effectRef idx="0">
                <a:schemeClr val="dk1"/>
              </a:effectRef>
              <a:fontRef idx="minor">
                <a:schemeClr val="dk1"/>
              </a:fontRef>
            </p:style>
            <p:txBody>
              <a:bodyPr wrap="square" rtlCol="0">
                <a:spAutoFit/>
              </a:bodyPr>
              <a:lstStyle/>
              <a:p>
                <a:r>
                  <a:rPr lang="da-DK" sz="1300" b="1" dirty="0" smtClean="0">
                    <a:latin typeface="Courier New" pitchFamily="49" charset="0"/>
                    <a:cs typeface="Courier New" pitchFamily="49" charset="0"/>
                  </a:rPr>
                  <a:t>void CaptureImage</a:t>
                </a:r>
              </a:p>
              <a:p>
                <a:r>
                  <a:rPr lang="da-DK" sz="1300" b="1" dirty="0" smtClean="0">
                    <a:latin typeface="Courier New" pitchFamily="49" charset="0"/>
                    <a:cs typeface="Courier New" pitchFamily="49" charset="0"/>
                  </a:rPr>
                  <a:t>{</a:t>
                </a:r>
              </a:p>
              <a:p>
                <a:r>
                  <a:rPr lang="da-DK" sz="1300" b="1" dirty="0">
                    <a:latin typeface="Courier New" pitchFamily="49" charset="0"/>
                    <a:cs typeface="Courier New" pitchFamily="49" charset="0"/>
                  </a:rPr>
                  <a:t> </a:t>
                </a:r>
                <a:r>
                  <a:rPr lang="da-DK" sz="1300" b="1" dirty="0" smtClean="0">
                    <a:latin typeface="Courier New" pitchFamily="49" charset="0"/>
                    <a:cs typeface="Courier New" pitchFamily="49" charset="0"/>
                  </a:rPr>
                  <a:t> // captures the image using the Camera API</a:t>
                </a:r>
              </a:p>
              <a:p>
                <a:r>
                  <a:rPr lang="da-DK" sz="1300" b="1" dirty="0">
                    <a:latin typeface="Courier New" pitchFamily="49" charset="0"/>
                    <a:cs typeface="Courier New" pitchFamily="49" charset="0"/>
                  </a:rPr>
                  <a:t> </a:t>
                </a:r>
                <a:r>
                  <a:rPr lang="da-DK" sz="1300" b="1" dirty="0" smtClean="0">
                    <a:latin typeface="Courier New" pitchFamily="49" charset="0"/>
                    <a:cs typeface="Courier New" pitchFamily="49" charset="0"/>
                  </a:rPr>
                  <a:t> var path = CaptureImageFromCamera();</a:t>
                </a:r>
              </a:p>
              <a:p>
                <a:endParaRPr lang="da-DK" sz="1300" b="1" dirty="0" smtClean="0">
                  <a:latin typeface="Courier New" pitchFamily="49" charset="0"/>
                  <a:cs typeface="Courier New" pitchFamily="49" charset="0"/>
                </a:endParaRPr>
              </a:p>
              <a:p>
                <a:r>
                  <a:rPr lang="da-DK" sz="1300" b="1" dirty="0" smtClean="0">
                    <a:latin typeface="Courier New" pitchFamily="49" charset="0"/>
                    <a:cs typeface="Courier New" pitchFamily="49" charset="0"/>
                  </a:rPr>
                  <a:t>  </a:t>
                </a:r>
                <a:r>
                  <a:rPr lang="da-DK" sz="1300" b="1" dirty="0" err="1" smtClean="0">
                    <a:latin typeface="Courier New" pitchFamily="49" charset="0"/>
                    <a:cs typeface="Courier New" pitchFamily="49" charset="0"/>
                  </a:rPr>
                  <a:t>browser.NotifyScript</a:t>
                </a:r>
                <a:r>
                  <a:rPr lang="da-DK" sz="1300" b="1" dirty="0" smtClean="0">
                    <a:latin typeface="Courier New" pitchFamily="49" charset="0"/>
                    <a:cs typeface="Courier New" pitchFamily="49" charset="0"/>
                  </a:rPr>
                  <a:t>(”captureImageCallback”,</a:t>
                </a:r>
              </a:p>
              <a:p>
                <a:r>
                  <a:rPr lang="da-DK" sz="1300" b="1" dirty="0">
                    <a:latin typeface="Courier New" pitchFamily="49" charset="0"/>
                    <a:cs typeface="Courier New" pitchFamily="49" charset="0"/>
                  </a:rPr>
                  <a:t> </a:t>
                </a:r>
                <a:r>
                  <a:rPr lang="da-DK" sz="1300" b="1" dirty="0" smtClean="0">
                    <a:latin typeface="Courier New" pitchFamily="49" charset="0"/>
                    <a:cs typeface="Courier New" pitchFamily="49" charset="0"/>
                  </a:rPr>
                  <a:t>                      new[] { path });</a:t>
                </a:r>
              </a:p>
              <a:p>
                <a:r>
                  <a:rPr lang="da-DK" sz="1300" b="1" dirty="0" smtClean="0">
                    <a:latin typeface="Courier New" pitchFamily="49" charset="0"/>
                    <a:cs typeface="Courier New" pitchFamily="49" charset="0"/>
                  </a:rPr>
                  <a:t>}</a:t>
                </a:r>
              </a:p>
              <a:p>
                <a:endParaRPr lang="da-DK" sz="1300" b="1" dirty="0" smtClean="0">
                  <a:latin typeface="Courier New" pitchFamily="49" charset="0"/>
                  <a:cs typeface="Courier New" pitchFamily="49" charset="0"/>
                </a:endParaRPr>
              </a:p>
            </p:txBody>
          </p:sp>
        </p:grpSp>
        <p:sp>
          <p:nvSpPr>
            <p:cNvPr id="6" name="Right Arrow 5"/>
            <p:cNvSpPr/>
            <p:nvPr/>
          </p:nvSpPr>
          <p:spPr>
            <a:xfrm>
              <a:off x="4343400" y="4849368"/>
              <a:ext cx="381000" cy="484632"/>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7" name="Rectangle 6"/>
            <p:cNvSpPr/>
            <p:nvPr/>
          </p:nvSpPr>
          <p:spPr>
            <a:xfrm>
              <a:off x="343674" y="3711417"/>
              <a:ext cx="2442352" cy="560366"/>
            </a:xfrm>
            <a:prstGeom prst="rect">
              <a:avLst/>
            </a:prstGeom>
            <a:grpFill/>
          </p:spPr>
          <p:txBody>
            <a:bodyPr wrap="none" lIns="91440" tIns="45720" rIns="91440" bIns="45720">
              <a:spAutoFit/>
            </a:bodyPr>
            <a:lstStyle/>
            <a:p>
              <a:r>
                <a:rPr lang="en-US" sz="3600" b="1" cap="all" spc="0"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Silverlight</a:t>
              </a:r>
              <a:endParaRPr lang="en-US" sz="3600" b="1" cap="all" spc="0"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endParaRPr>
            </a:p>
          </p:txBody>
        </p:sp>
      </p:grpSp>
      <p:grpSp>
        <p:nvGrpSpPr>
          <p:cNvPr id="12" name="Group 11"/>
          <p:cNvGrpSpPr/>
          <p:nvPr/>
        </p:nvGrpSpPr>
        <p:grpSpPr>
          <a:xfrm>
            <a:off x="308308" y="304800"/>
            <a:ext cx="10969292" cy="2895600"/>
            <a:chOff x="100483" y="1143000"/>
            <a:chExt cx="8967317" cy="2057400"/>
          </a:xfrm>
        </p:grpSpPr>
        <p:sp>
          <p:nvSpPr>
            <p:cNvPr id="13" name="Rounded Rectangle 12"/>
            <p:cNvSpPr/>
            <p:nvPr/>
          </p:nvSpPr>
          <p:spPr>
            <a:xfrm>
              <a:off x="100483" y="1143000"/>
              <a:ext cx="8967317" cy="2057400"/>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grpSp>
          <p:nvGrpSpPr>
            <p:cNvPr id="14" name="Group 13"/>
            <p:cNvGrpSpPr/>
            <p:nvPr/>
          </p:nvGrpSpPr>
          <p:grpSpPr>
            <a:xfrm>
              <a:off x="224906" y="1676400"/>
              <a:ext cx="3879868" cy="1371600"/>
              <a:chOff x="4634217" y="1776530"/>
              <a:chExt cx="3970421" cy="1371600"/>
            </a:xfrm>
          </p:grpSpPr>
          <p:sp>
            <p:nvSpPr>
              <p:cNvPr id="19" name="Rounded Rectangle 18"/>
              <p:cNvSpPr/>
              <p:nvPr/>
            </p:nvSpPr>
            <p:spPr>
              <a:xfrm>
                <a:off x="4634217" y="1776530"/>
                <a:ext cx="3970421" cy="1371600"/>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0" name="TextBox 19"/>
              <p:cNvSpPr txBox="1"/>
              <p:nvPr/>
            </p:nvSpPr>
            <p:spPr>
              <a:xfrm>
                <a:off x="4766467" y="1918449"/>
                <a:ext cx="3689790" cy="91847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da-DK" sz="1600" b="1" dirty="0" smtClean="0"/>
                  <a:t>Javascript:</a:t>
                </a:r>
              </a:p>
              <a:p>
                <a:endParaRPr lang="da-DK" sz="1600" b="1" dirty="0" smtClean="0"/>
              </a:p>
              <a:p>
                <a:r>
                  <a:rPr lang="da-DK" sz="1400" b="1" dirty="0" smtClean="0"/>
                  <a:t>// </a:t>
                </a:r>
                <a:r>
                  <a:rPr lang="da-DK" sz="1400" b="1" dirty="0" smtClean="0">
                    <a:latin typeface="Courier New" pitchFamily="49" charset="0"/>
                    <a:cs typeface="Courier New" pitchFamily="49" charset="0"/>
                  </a:rPr>
                  <a:t>pass request meta data to host</a:t>
                </a:r>
              </a:p>
              <a:p>
                <a:r>
                  <a:rPr lang="da-DK" sz="1400" b="1" dirty="0" smtClean="0">
                    <a:latin typeface="Courier New" pitchFamily="49" charset="0"/>
                    <a:cs typeface="Courier New" pitchFamily="49" charset="0"/>
                  </a:rPr>
                  <a:t>window.external.notify(”captureImage”);</a:t>
                </a:r>
              </a:p>
              <a:p>
                <a:endParaRPr lang="en-US" b="1" dirty="0">
                  <a:latin typeface="Courier New" pitchFamily="49" charset="0"/>
                  <a:cs typeface="Courier New" pitchFamily="49" charset="0"/>
                </a:endParaRPr>
              </a:p>
            </p:txBody>
          </p:sp>
        </p:grpSp>
        <p:grpSp>
          <p:nvGrpSpPr>
            <p:cNvPr id="15" name="Group 14"/>
            <p:cNvGrpSpPr/>
            <p:nvPr/>
          </p:nvGrpSpPr>
          <p:grpSpPr>
            <a:xfrm>
              <a:off x="4596752" y="1395874"/>
              <a:ext cx="4257025" cy="1627852"/>
              <a:chOff x="4634217" y="1776530"/>
              <a:chExt cx="3970421" cy="1371600"/>
            </a:xfrm>
          </p:grpSpPr>
          <p:sp>
            <p:nvSpPr>
              <p:cNvPr id="17" name="Rounded Rectangle 16"/>
              <p:cNvSpPr/>
              <p:nvPr/>
            </p:nvSpPr>
            <p:spPr>
              <a:xfrm>
                <a:off x="4634217" y="1776530"/>
                <a:ext cx="3970421" cy="1371600"/>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8" name="TextBox 17"/>
              <p:cNvSpPr txBox="1"/>
              <p:nvPr/>
            </p:nvSpPr>
            <p:spPr>
              <a:xfrm>
                <a:off x="4814063" y="1918449"/>
                <a:ext cx="3597646" cy="948933"/>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da-DK" sz="1600" b="1" dirty="0" smtClean="0"/>
                  <a:t>Javascript:</a:t>
                </a:r>
              </a:p>
              <a:p>
                <a:endParaRPr lang="da-DK" sz="1600" b="1" dirty="0" smtClean="0"/>
              </a:p>
              <a:p>
                <a:r>
                  <a:rPr lang="da-DK" sz="1300" b="1" dirty="0" smtClean="0">
                    <a:latin typeface="Courier New" pitchFamily="49" charset="0"/>
                    <a:cs typeface="Courier New" pitchFamily="49" charset="0"/>
                  </a:rPr>
                  <a:t>// host calls back with the image path</a:t>
                </a:r>
              </a:p>
              <a:p>
                <a:r>
                  <a:rPr lang="da-DK" sz="1300" b="1" dirty="0" smtClean="0">
                    <a:latin typeface="Courier New" pitchFamily="49" charset="0"/>
                    <a:cs typeface="Courier New" pitchFamily="49" charset="0"/>
                  </a:rPr>
                  <a:t>function captureImageCallback(args) {</a:t>
                </a:r>
              </a:p>
              <a:p>
                <a:r>
                  <a:rPr lang="da-DK" sz="1300" b="1" dirty="0" smtClean="0">
                    <a:latin typeface="Courier New" pitchFamily="49" charset="0"/>
                    <a:cs typeface="Courier New" pitchFamily="49" charset="0"/>
                  </a:rPr>
                  <a:t>  var img = document.getElementId(”x”);</a:t>
                </a:r>
              </a:p>
              <a:p>
                <a:r>
                  <a:rPr lang="da-DK" sz="1300" b="1" dirty="0">
                    <a:latin typeface="Courier New" pitchFamily="49" charset="0"/>
                    <a:cs typeface="Courier New" pitchFamily="49" charset="0"/>
                  </a:rPr>
                  <a:t> </a:t>
                </a:r>
                <a:r>
                  <a:rPr lang="da-DK" sz="1300" b="1" dirty="0" smtClean="0">
                    <a:latin typeface="Courier New" pitchFamily="49" charset="0"/>
                    <a:cs typeface="Courier New" pitchFamily="49" charset="0"/>
                  </a:rPr>
                  <a:t> img.src = args;</a:t>
                </a:r>
              </a:p>
              <a:p>
                <a:r>
                  <a:rPr lang="da-DK" sz="1300" b="1" dirty="0" smtClean="0">
                    <a:latin typeface="Courier New" pitchFamily="49" charset="0"/>
                    <a:cs typeface="Courier New" pitchFamily="49" charset="0"/>
                  </a:rPr>
                  <a:t>}</a:t>
                </a:r>
                <a:endParaRPr lang="en-US" sz="1300" b="1" dirty="0">
                  <a:latin typeface="Courier New" pitchFamily="49" charset="0"/>
                  <a:cs typeface="Courier New" pitchFamily="49" charset="0"/>
                </a:endParaRPr>
              </a:p>
            </p:txBody>
          </p:sp>
        </p:grpSp>
        <p:sp>
          <p:nvSpPr>
            <p:cNvPr id="16" name="Rectangle 15"/>
            <p:cNvSpPr/>
            <p:nvPr/>
          </p:nvSpPr>
          <p:spPr>
            <a:xfrm>
              <a:off x="269527" y="1211910"/>
              <a:ext cx="3598844" cy="371762"/>
            </a:xfrm>
            <a:prstGeom prst="rect">
              <a:avLst/>
            </a:prstGeom>
            <a:noFill/>
          </p:spPr>
          <p:txBody>
            <a:bodyPr wrap="none" lIns="91440" tIns="45720" rIns="91440" bIns="45720">
              <a:spAutoFit/>
            </a:bodyPr>
            <a:lstStyle/>
            <a:p>
              <a:r>
                <a:rPr lang="en-US" sz="2800" b="1" cap="all" spc="0"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Browser Component</a:t>
              </a:r>
              <a:endParaRPr lang="en-US" sz="2800" b="1" cap="all" spc="0"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endParaRPr>
            </a:p>
          </p:txBody>
        </p:sp>
      </p:grpSp>
      <p:sp>
        <p:nvSpPr>
          <p:cNvPr id="21" name="Right Arrow 20"/>
          <p:cNvSpPr/>
          <p:nvPr/>
        </p:nvSpPr>
        <p:spPr>
          <a:xfrm rot="5400000">
            <a:off x="3598975" y="3110484"/>
            <a:ext cx="1371600" cy="484632"/>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2" name="Up Arrow 21"/>
          <p:cNvSpPr/>
          <p:nvPr/>
        </p:nvSpPr>
        <p:spPr>
          <a:xfrm>
            <a:off x="7966928" y="2547911"/>
            <a:ext cx="484632" cy="1123544"/>
          </a:xfrm>
          <a:prstGeom prst="up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72175137"/>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da-DK" dirty="0" smtClean="0"/>
              <a:t>HTML5 + Windows Phone 7</a:t>
            </a:r>
            <a:endParaRPr lang="en-US" dirty="0"/>
          </a:p>
        </p:txBody>
      </p:sp>
      <p:sp>
        <p:nvSpPr>
          <p:cNvPr id="3" name="Subtitle 2"/>
          <p:cNvSpPr>
            <a:spLocks noGrp="1"/>
          </p:cNvSpPr>
          <p:nvPr>
            <p:ph type="subTitle" idx="1"/>
          </p:nvPr>
        </p:nvSpPr>
        <p:spPr>
          <a:xfrm>
            <a:off x="2060448" y="4724400"/>
            <a:ext cx="9192768" cy="1447800"/>
          </a:xfrm>
        </p:spPr>
        <p:txBody>
          <a:bodyPr/>
          <a:lstStyle/>
          <a:p>
            <a:r>
              <a:rPr lang="da-DK" dirty="0" smtClean="0"/>
              <a:t>Integrating with platform specific features of Windows Phone</a:t>
            </a:r>
            <a:endParaRPr lang="en-US" dirty="0"/>
          </a:p>
        </p:txBody>
      </p:sp>
      <p:sp>
        <p:nvSpPr>
          <p:cNvPr id="4" name="Text Placeholder 3"/>
          <p:cNvSpPr>
            <a:spLocks noGrp="1"/>
          </p:cNvSpPr>
          <p:nvPr>
            <p:ph type="body" sz="quarter" idx="10"/>
          </p:nvPr>
        </p:nvSpPr>
        <p:spPr/>
        <p:txBody>
          <a:bodyPr/>
          <a:lstStyle/>
          <a:p>
            <a:r>
              <a:rPr lang="da-DK" dirty="0" smtClean="0"/>
              <a:t>Demo</a:t>
            </a:r>
            <a:endParaRPr lang="en-US" dirty="0"/>
          </a:p>
        </p:txBody>
      </p:sp>
    </p:spTree>
    <p:extLst>
      <p:ext uri="{BB962C8B-B14F-4D97-AF65-F5344CB8AC3E}">
        <p14:creationId xmlns:p14="http://schemas.microsoft.com/office/powerpoint/2010/main" val="2997053312"/>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da-DK" dirty="0" smtClean="0"/>
              <a:t>PhoneGap</a:t>
            </a:r>
            <a:endParaRPr lang="en-US" dirty="0"/>
          </a:p>
        </p:txBody>
      </p:sp>
      <p:sp>
        <p:nvSpPr>
          <p:cNvPr id="3" name="Subtitle 2"/>
          <p:cNvSpPr>
            <a:spLocks noGrp="1"/>
          </p:cNvSpPr>
          <p:nvPr>
            <p:ph type="subTitle" idx="1"/>
          </p:nvPr>
        </p:nvSpPr>
        <p:spPr/>
        <p:txBody>
          <a:bodyPr/>
          <a:lstStyle/>
          <a:p>
            <a:r>
              <a:rPr lang="da-DK" dirty="0" smtClean="0"/>
              <a:t>Kill 7 birds with 1 stone</a:t>
            </a:r>
            <a:endParaRPr lang="en-US" dirty="0"/>
          </a:p>
        </p:txBody>
      </p:sp>
    </p:spTree>
    <p:extLst>
      <p:ext uri="{BB962C8B-B14F-4D97-AF65-F5344CB8AC3E}">
        <p14:creationId xmlns:p14="http://schemas.microsoft.com/office/powerpoint/2010/main" val="2646425989"/>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smtClean="0"/>
              <a:t>Overview</a:t>
            </a:r>
            <a:endParaRPr lang="en-US" dirty="0"/>
          </a:p>
        </p:txBody>
      </p:sp>
      <p:sp>
        <p:nvSpPr>
          <p:cNvPr id="3" name="Text Placeholder 2"/>
          <p:cNvSpPr>
            <a:spLocks noGrp="1"/>
          </p:cNvSpPr>
          <p:nvPr>
            <p:ph type="body" sz="quarter" idx="10"/>
          </p:nvPr>
        </p:nvSpPr>
        <p:spPr>
          <a:xfrm>
            <a:off x="519121" y="1447799"/>
            <a:ext cx="11149013" cy="4235006"/>
          </a:xfrm>
        </p:spPr>
        <p:txBody>
          <a:bodyPr/>
          <a:lstStyle/>
          <a:p>
            <a:r>
              <a:rPr lang="da-DK" dirty="0" smtClean="0"/>
              <a:t>Create native applications</a:t>
            </a:r>
          </a:p>
          <a:p>
            <a:r>
              <a:rPr lang="da-DK" dirty="0" smtClean="0"/>
              <a:t>Take </a:t>
            </a:r>
            <a:r>
              <a:rPr lang="da-DK" dirty="0"/>
              <a:t>advantage of HTML5 and CSS3</a:t>
            </a:r>
          </a:p>
          <a:p>
            <a:r>
              <a:rPr lang="da-DK" dirty="0"/>
              <a:t>Use Javascript to write code</a:t>
            </a:r>
          </a:p>
          <a:p>
            <a:r>
              <a:rPr lang="da-DK" dirty="0"/>
              <a:t>Access native platform features</a:t>
            </a:r>
          </a:p>
          <a:p>
            <a:r>
              <a:rPr lang="da-DK" dirty="0"/>
              <a:t>Deploy to 7 different </a:t>
            </a:r>
            <a:r>
              <a:rPr lang="da-DK" dirty="0" smtClean="0"/>
              <a:t>platforms</a:t>
            </a:r>
          </a:p>
          <a:p>
            <a:r>
              <a:rPr lang="da-DK" dirty="0" smtClean="0"/>
              <a:t>It’s still FREE!!!</a:t>
            </a:r>
            <a:endParaRPr lang="da-DK" dirty="0"/>
          </a:p>
          <a:p>
            <a:pPr marL="0" indent="0">
              <a:buNone/>
            </a:pPr>
            <a:endParaRPr lang="en-US" dirty="0"/>
          </a:p>
          <a:p>
            <a:endParaRPr lang="en-US" dirty="0"/>
          </a:p>
        </p:txBody>
      </p:sp>
    </p:spTree>
    <p:extLst>
      <p:ext uri="{BB962C8B-B14F-4D97-AF65-F5344CB8AC3E}">
        <p14:creationId xmlns:p14="http://schemas.microsoft.com/office/powerpoint/2010/main" val="3676776375"/>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12188825"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96942509"/>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21" y="228600"/>
            <a:ext cx="11149013" cy="609398"/>
          </a:xfrm>
        </p:spPr>
        <p:txBody>
          <a:bodyPr/>
          <a:lstStyle/>
          <a:p>
            <a:r>
              <a:rPr lang="da-DK" dirty="0" smtClean="0"/>
              <a:t>About me</a:t>
            </a:r>
            <a:endParaRPr lang="da-DK" dirty="0"/>
          </a:p>
        </p:txBody>
      </p:sp>
      <p:sp>
        <p:nvSpPr>
          <p:cNvPr id="3" name="Text Placeholder 2"/>
          <p:cNvSpPr>
            <a:spLocks noGrp="1"/>
          </p:cNvSpPr>
          <p:nvPr>
            <p:ph type="body" sz="quarter" idx="10"/>
          </p:nvPr>
        </p:nvSpPr>
        <p:spPr>
          <a:xfrm>
            <a:off x="519121" y="1447799"/>
            <a:ext cx="11149013" cy="4191917"/>
          </a:xfrm>
        </p:spPr>
        <p:txBody>
          <a:bodyPr/>
          <a:lstStyle/>
          <a:p>
            <a:r>
              <a:rPr lang="en-US" sz="2400" dirty="0"/>
              <a:t>Technical Lead </a:t>
            </a:r>
            <a:r>
              <a:rPr lang="en-US" sz="2400" dirty="0" smtClean="0"/>
              <a:t>at </a:t>
            </a:r>
            <a:r>
              <a:rPr lang="en-US" sz="2400" dirty="0" err="1"/>
              <a:t>Commentor</a:t>
            </a:r>
            <a:r>
              <a:rPr lang="en-US" sz="2400" dirty="0"/>
              <a:t> A/S</a:t>
            </a:r>
          </a:p>
          <a:p>
            <a:r>
              <a:rPr lang="en-US" sz="2400" dirty="0"/>
              <a:t>Mobile Developer (and everything related)</a:t>
            </a:r>
          </a:p>
          <a:p>
            <a:r>
              <a:rPr lang="en-US" sz="2400" dirty="0"/>
              <a:t>Built software for smart devices for the past decade</a:t>
            </a:r>
          </a:p>
          <a:p>
            <a:r>
              <a:rPr lang="en-US" sz="2400" dirty="0"/>
              <a:t>Unbiased multi-platform developer</a:t>
            </a:r>
          </a:p>
          <a:p>
            <a:r>
              <a:rPr lang="da-DK" sz="2400" dirty="0"/>
              <a:t>Blog - </a:t>
            </a:r>
            <a:r>
              <a:rPr lang="da-DK" sz="2400" dirty="0">
                <a:hlinkClick r:id="rId2"/>
              </a:rPr>
              <a:t>http://christian-helle.blogspot.com</a:t>
            </a:r>
            <a:r>
              <a:rPr lang="da-DK" sz="2400" dirty="0"/>
              <a:t> </a:t>
            </a:r>
            <a:endParaRPr lang="da-DK" sz="2400" dirty="0" smtClean="0"/>
          </a:p>
          <a:p>
            <a:r>
              <a:rPr lang="da-DK" sz="2400" dirty="0" err="1" smtClean="0"/>
              <a:t>Email</a:t>
            </a:r>
            <a:r>
              <a:rPr lang="da-DK" sz="2400" dirty="0" smtClean="0"/>
              <a:t> – </a:t>
            </a:r>
            <a:r>
              <a:rPr lang="da-DK" sz="2400" dirty="0" smtClean="0">
                <a:hlinkClick r:id="rId3"/>
              </a:rPr>
              <a:t>christian@commentor.dk</a:t>
            </a:r>
            <a:r>
              <a:rPr lang="da-DK" sz="2400" dirty="0" smtClean="0"/>
              <a:t> </a:t>
            </a:r>
            <a:endParaRPr lang="da-DK" sz="2400" dirty="0"/>
          </a:p>
          <a:p>
            <a:r>
              <a:rPr lang="da-DK" sz="2400" dirty="0"/>
              <a:t>Social media</a:t>
            </a:r>
          </a:p>
          <a:p>
            <a:pPr lvl="1"/>
            <a:r>
              <a:rPr lang="da-DK" sz="2000" dirty="0"/>
              <a:t>Facebook</a:t>
            </a:r>
          </a:p>
          <a:p>
            <a:pPr lvl="1"/>
            <a:r>
              <a:rPr lang="da-DK" sz="2000" dirty="0"/>
              <a:t>LinkedIn</a:t>
            </a:r>
          </a:p>
          <a:p>
            <a:pPr lvl="1"/>
            <a:r>
              <a:rPr lang="da-DK" sz="2000" dirty="0">
                <a:hlinkClick r:id="rId4"/>
              </a:rPr>
              <a:t>@christianhelle</a:t>
            </a:r>
            <a:endParaRPr lang="da-DK" sz="2000" dirty="0"/>
          </a:p>
          <a:p>
            <a:endParaRPr lang="en-US" sz="2400" dirty="0"/>
          </a:p>
        </p:txBody>
      </p:sp>
    </p:spTree>
    <p:extLst>
      <p:ext uri="{BB962C8B-B14F-4D97-AF65-F5344CB8AC3E}">
        <p14:creationId xmlns:p14="http://schemas.microsoft.com/office/powerpoint/2010/main" val="1965516499"/>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smtClean="0"/>
              <a:t>Build Service</a:t>
            </a:r>
            <a:endParaRPr lang="en-US" dirty="0"/>
          </a:p>
        </p:txBody>
      </p:sp>
      <p:sp>
        <p:nvSpPr>
          <p:cNvPr id="3" name="Text Placeholder 2"/>
          <p:cNvSpPr>
            <a:spLocks noGrp="1"/>
          </p:cNvSpPr>
          <p:nvPr>
            <p:ph type="body" sz="quarter" idx="10"/>
          </p:nvPr>
        </p:nvSpPr>
        <p:spPr>
          <a:xfrm>
            <a:off x="519121" y="1447799"/>
            <a:ext cx="11149013" cy="2511457"/>
          </a:xfrm>
        </p:spPr>
        <p:txBody>
          <a:bodyPr/>
          <a:lstStyle/>
          <a:p>
            <a:r>
              <a:rPr lang="en-US" dirty="0"/>
              <a:t>Write your app using HTML, CSS and JavaScript</a:t>
            </a:r>
          </a:p>
          <a:p>
            <a:r>
              <a:rPr lang="en-US" dirty="0"/>
              <a:t>Upload it to the </a:t>
            </a:r>
            <a:r>
              <a:rPr lang="en-US" dirty="0" err="1"/>
              <a:t>PhoneGap</a:t>
            </a:r>
            <a:r>
              <a:rPr lang="en-US" dirty="0"/>
              <a:t> Build service</a:t>
            </a:r>
          </a:p>
          <a:p>
            <a:r>
              <a:rPr lang="en-US" dirty="0"/>
              <a:t>Get back app-store ready apps for Apple </a:t>
            </a:r>
            <a:r>
              <a:rPr lang="en-US" dirty="0" err="1"/>
              <a:t>iOS</a:t>
            </a:r>
            <a:r>
              <a:rPr lang="en-US" dirty="0"/>
              <a:t>, Google Android, Palm, Symbian, Blackberry and more.</a:t>
            </a:r>
          </a:p>
          <a:p>
            <a:endParaRPr lang="en-US" dirty="0"/>
          </a:p>
        </p:txBody>
      </p:sp>
      <p:pic>
        <p:nvPicPr>
          <p:cNvPr id="11266" name="Picture 2" descr="https://build.phonegap.com/images/marketing/conveyor.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23415" y="3361944"/>
            <a:ext cx="7620000" cy="3333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2001292"/>
      </p:ext>
    </p:extLst>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50634" y="1522836"/>
            <a:ext cx="5562756" cy="2437590"/>
          </a:xfrm>
        </p:spPr>
        <p:txBody>
          <a:bodyPr/>
          <a:lstStyle/>
          <a:p>
            <a:pPr algn="ctr"/>
            <a:r>
              <a:rPr lang="en-US" dirty="0" smtClean="0"/>
              <a:t>Just because you can,</a:t>
            </a:r>
            <a:br>
              <a:rPr lang="en-US" dirty="0" smtClean="0"/>
            </a:br>
            <a:r>
              <a:rPr lang="en-US" dirty="0" smtClean="0"/>
              <a:t> </a:t>
            </a:r>
            <a:br>
              <a:rPr lang="en-US" dirty="0" smtClean="0"/>
            </a:br>
            <a:r>
              <a:rPr lang="en-US" dirty="0" smtClean="0"/>
              <a:t>it doesn’t mean you should</a:t>
            </a:r>
            <a:endParaRPr lang="en-US" dirty="0"/>
          </a:p>
        </p:txBody>
      </p:sp>
      <p:pic>
        <p:nvPicPr>
          <p:cNvPr id="1026" name="Picture 2" descr="C:\Users\christian.COMMENTOR\AppData\Local\Microsoft\Windows\Temporary Internet Files\Content.Outlook\YFX6V2HP\HTML5_Logo_51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0840" y="556075"/>
            <a:ext cx="5408631" cy="54086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0321389"/>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bwMode="auto">
          <a:xfrm>
            <a:off x="6423951" y="4010531"/>
            <a:ext cx="3060813" cy="2305509"/>
          </a:xfrm>
          <a:prstGeom prst="rect">
            <a:avLst/>
          </a:prstGeom>
          <a:solidFill>
            <a:srgbClr val="C93943"/>
          </a:solidFill>
          <a:ln>
            <a:noFill/>
            <a:headEnd type="none" w="med" len="med"/>
            <a:tailEnd type="none" w="med" len="med"/>
          </a:ln>
          <a:effectLst>
            <a:outerShdw blurRad="393700" dist="317500" dir="5400000" sx="90000" sy="-19000"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vert="horz" wrap="square" lIns="91436" tIns="182880" rIns="91436" bIns="45718" numCol="1" rtlCol="0" anchor="t" anchorCtr="0" compatLnSpc="1">
            <a:prstTxWarp prst="textNoShape">
              <a:avLst/>
            </a:prstTxWarp>
          </a:bodyPr>
          <a:lstStyle/>
          <a:p>
            <a:pPr lvl="0"/>
            <a:endParaRPr lang="da-DK" sz="1600" dirty="0" smtClean="0"/>
          </a:p>
          <a:p>
            <a:pPr lvl="0"/>
            <a:endParaRPr lang="da-DK" sz="1600" dirty="0"/>
          </a:p>
          <a:p>
            <a:pPr lvl="0"/>
            <a:endParaRPr lang="da-DK" sz="1600" dirty="0" smtClean="0"/>
          </a:p>
          <a:p>
            <a:pPr lvl="0"/>
            <a:endParaRPr lang="da-DK" sz="1600" dirty="0"/>
          </a:p>
          <a:p>
            <a:pPr lvl="0"/>
            <a:endParaRPr lang="da-DK" sz="1600" dirty="0" smtClean="0"/>
          </a:p>
          <a:p>
            <a:pPr lvl="0"/>
            <a:endParaRPr lang="da-DK" sz="1600" dirty="0"/>
          </a:p>
          <a:p>
            <a:pPr lvl="0"/>
            <a:r>
              <a:rPr lang="da-DK" sz="2800" dirty="0"/>
              <a:t>S</a:t>
            </a:r>
            <a:r>
              <a:rPr lang="en" sz="2800" dirty="0"/>
              <a:t>ammen med dig</a:t>
            </a:r>
          </a:p>
        </p:txBody>
      </p:sp>
      <p:grpSp>
        <p:nvGrpSpPr>
          <p:cNvPr id="3" name="Gruppe 2"/>
          <p:cNvGrpSpPr/>
          <p:nvPr/>
        </p:nvGrpSpPr>
        <p:grpSpPr>
          <a:xfrm>
            <a:off x="6423950" y="1570216"/>
            <a:ext cx="3060814" cy="3457726"/>
            <a:chOff x="3231266" y="3998956"/>
            <a:chExt cx="3060814" cy="3457726"/>
          </a:xfrm>
        </p:grpSpPr>
        <p:sp>
          <p:nvSpPr>
            <p:cNvPr id="21" name="Rectangle 20"/>
            <p:cNvSpPr/>
            <p:nvPr/>
          </p:nvSpPr>
          <p:spPr bwMode="auto">
            <a:xfrm>
              <a:off x="3231266" y="3998956"/>
              <a:ext cx="3060813" cy="2305509"/>
            </a:xfrm>
            <a:prstGeom prst="rect">
              <a:avLst/>
            </a:prstGeom>
            <a:solidFill>
              <a:srgbClr val="6BBD46"/>
            </a:solidFill>
            <a:ln>
              <a:solidFill>
                <a:srgbClr val="6BBD46"/>
              </a:solidFill>
              <a:headEnd type="none" w="med" len="med"/>
              <a:tailEnd type="none" w="med" len="med"/>
            </a:ln>
            <a:effectLst>
              <a:outerShdw blurRad="393700" dist="317500" dir="5400000" sx="90000" sy="-19000"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vert="horz" wrap="square" lIns="36000" tIns="182880" rIns="36000" bIns="45718" numCol="1" rtlCol="0" anchor="b" anchorCtr="0" compatLnSpc="1">
              <a:prstTxWarp prst="textNoShape">
                <a:avLst/>
              </a:prstTxWarp>
            </a:bodyPr>
            <a:lstStyle/>
            <a:p>
              <a:pPr lvl="0" algn="l" rtl="0"/>
              <a:endParaRPr lang="en" sz="2800" b="0" i="0" u="none" dirty="0"/>
            </a:p>
          </p:txBody>
        </p:sp>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1267" y="6433681"/>
              <a:ext cx="3060813" cy="10230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2" name="Gruppe 1"/>
          <p:cNvGrpSpPr/>
          <p:nvPr/>
        </p:nvGrpSpPr>
        <p:grpSpPr>
          <a:xfrm>
            <a:off x="3231265" y="1570202"/>
            <a:ext cx="3063315" cy="2305509"/>
            <a:chOff x="3231265" y="1570202"/>
            <a:chExt cx="3063315" cy="2305509"/>
          </a:xfrm>
        </p:grpSpPr>
        <p:sp>
          <p:nvSpPr>
            <p:cNvPr id="25" name="Rectangle 24"/>
            <p:cNvSpPr/>
            <p:nvPr/>
          </p:nvSpPr>
          <p:spPr bwMode="auto">
            <a:xfrm>
              <a:off x="3231265" y="1570202"/>
              <a:ext cx="3060813" cy="2305509"/>
            </a:xfrm>
            <a:prstGeom prst="rect">
              <a:avLst/>
            </a:prstGeom>
            <a:solidFill>
              <a:srgbClr val="F4BE1E"/>
            </a:solidFill>
            <a:ln>
              <a:noFill/>
              <a:headEnd type="none" w="med" len="med"/>
              <a:tailEnd type="none" w="med" len="med"/>
            </a:ln>
            <a:effectLst>
              <a:outerShdw blurRad="393700" dist="317500" dir="5400000" sx="90000" sy="-19000"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vert="horz" wrap="square" lIns="91436" tIns="182880" rIns="91436" bIns="45718" numCol="1" rtlCol="0" anchor="b" anchorCtr="0" compatLnSpc="1">
              <a:prstTxWarp prst="textNoShape">
                <a:avLst/>
              </a:prstTxWarp>
            </a:bodyPr>
            <a:lstStyle/>
            <a:p>
              <a:pPr lvl="0" algn="l" defTabSz="914099" rtl="0" fontAlgn="base">
                <a:spcBef>
                  <a:spcPct val="0"/>
                </a:spcBef>
                <a:spcAft>
                  <a:spcPct val="0"/>
                </a:spcAft>
              </a:pPr>
              <a:r>
                <a:rPr lang="da-DK" sz="2800" dirty="0" smtClean="0"/>
                <a:t>Commentor</a:t>
              </a:r>
              <a:endParaRPr lang="en" sz="2800" dirty="0"/>
            </a:p>
          </p:txBody>
        </p:sp>
        <p:pic>
          <p:nvPicPr>
            <p:cNvPr id="3076" name="Picture 4"/>
            <p:cNvPicPr>
              <a:picLocks noChangeAspect="1" noChangeArrowheads="1"/>
            </p:cNvPicPr>
            <p:nvPr/>
          </p:nvPicPr>
          <p:blipFill rotWithShape="1">
            <a:blip r:embed="rId4">
              <a:extLst>
                <a:ext uri="{28A0092B-C50C-407E-A947-70E740481C1C}">
                  <a14:useLocalDpi xmlns:a14="http://schemas.microsoft.com/office/drawing/2010/main" val="0"/>
                </a:ext>
              </a:extLst>
            </a:blip>
            <a:srcRect/>
            <a:stretch/>
          </p:blipFill>
          <p:spPr bwMode="auto">
            <a:xfrm>
              <a:off x="3231265" y="1570202"/>
              <a:ext cx="3063315" cy="13471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13" name="Gruppe 12"/>
          <p:cNvGrpSpPr/>
          <p:nvPr/>
        </p:nvGrpSpPr>
        <p:grpSpPr>
          <a:xfrm>
            <a:off x="3233767" y="2618161"/>
            <a:ext cx="6250997" cy="3681716"/>
            <a:chOff x="6423951" y="193995"/>
            <a:chExt cx="6250997" cy="3681716"/>
          </a:xfrm>
          <a:solidFill>
            <a:srgbClr val="7030A0"/>
          </a:solidFill>
        </p:grpSpPr>
        <p:sp>
          <p:nvSpPr>
            <p:cNvPr id="14" name="Rectangle 22"/>
            <p:cNvSpPr/>
            <p:nvPr/>
          </p:nvSpPr>
          <p:spPr bwMode="auto">
            <a:xfrm>
              <a:off x="6423951" y="1570202"/>
              <a:ext cx="3060813" cy="2305509"/>
            </a:xfrm>
            <a:prstGeom prst="rect">
              <a:avLst/>
            </a:prstGeom>
            <a:grpFill/>
            <a:ln>
              <a:noFill/>
              <a:headEnd type="none" w="med" len="med"/>
              <a:tailEnd type="none" w="med" len="med"/>
            </a:ln>
            <a:effectLst>
              <a:outerShdw blurRad="393700" dist="317500" dir="5400000" sx="90000" sy="-19000"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vert="horz" wrap="square" lIns="72000" tIns="36000" rIns="0" bIns="45718" numCol="1" rtlCol="0" anchor="t" anchorCtr="0" compatLnSpc="1">
              <a:prstTxWarp prst="textNoShape">
                <a:avLst/>
              </a:prstTxWarp>
            </a:bodyPr>
            <a:lstStyle/>
            <a:p>
              <a:pPr lvl="0" algn="l" rtl="0"/>
              <a:endParaRPr lang="en" sz="2400" dirty="0"/>
            </a:p>
          </p:txBody>
        </p:sp>
        <p:pic>
          <p:nvPicPr>
            <p:cNvPr id="15" name="Billede 14"/>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9614135" y="193995"/>
              <a:ext cx="3060813" cy="1277654"/>
            </a:xfrm>
            <a:prstGeom prst="rect">
              <a:avLst/>
            </a:prstGeom>
            <a:grpFill/>
          </p:spPr>
        </p:pic>
      </p:grpSp>
      <p:pic>
        <p:nvPicPr>
          <p:cNvPr id="5" name="Picture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69990" y="4667555"/>
            <a:ext cx="2783362" cy="746531"/>
          </a:xfrm>
          <a:prstGeom prst="rect">
            <a:avLst/>
          </a:prstGeom>
        </p:spPr>
      </p:pic>
      <p:sp>
        <p:nvSpPr>
          <p:cNvPr id="6" name="Rectangle 5"/>
          <p:cNvSpPr/>
          <p:nvPr/>
        </p:nvSpPr>
        <p:spPr>
          <a:xfrm>
            <a:off x="6427749" y="1698870"/>
            <a:ext cx="3116622" cy="523220"/>
          </a:xfrm>
          <a:prstGeom prst="rect">
            <a:avLst/>
          </a:prstGeom>
        </p:spPr>
        <p:txBody>
          <a:bodyPr wrap="none">
            <a:spAutoFit/>
          </a:bodyPr>
          <a:lstStyle/>
          <a:p>
            <a:pPr lvl="0"/>
            <a:r>
              <a:rPr lang="en" sz="2800" dirty="0">
                <a:solidFill>
                  <a:schemeClr val="lt1"/>
                </a:solidFill>
              </a:rPr>
              <a:t>Udvikler fremtiden</a:t>
            </a:r>
          </a:p>
        </p:txBody>
      </p:sp>
      <p:sp>
        <p:nvSpPr>
          <p:cNvPr id="16" name="Title 1"/>
          <p:cNvSpPr>
            <a:spLocks noGrp="1"/>
          </p:cNvSpPr>
          <p:nvPr>
            <p:ph type="title"/>
          </p:nvPr>
        </p:nvSpPr>
        <p:spPr>
          <a:xfrm>
            <a:off x="519121" y="228600"/>
            <a:ext cx="11149013" cy="609398"/>
          </a:xfrm>
        </p:spPr>
        <p:txBody>
          <a:bodyPr/>
          <a:lstStyle/>
          <a:p>
            <a:r>
              <a:rPr lang="da-DK" dirty="0" smtClean="0"/>
              <a:t>Q &amp; A</a:t>
            </a:r>
            <a:endParaRPr lang="da-DK" dirty="0"/>
          </a:p>
        </p:txBody>
      </p:sp>
    </p:spTree>
    <p:extLst>
      <p:ext uri="{BB962C8B-B14F-4D97-AF65-F5344CB8AC3E}">
        <p14:creationId xmlns:p14="http://schemas.microsoft.com/office/powerpoint/2010/main" val="2125990814"/>
      </p:ext>
    </p:extLst>
  </p:cSld>
  <p:clrMapOvr>
    <a:masterClrMapping/>
  </p:clrMapOvr>
  <p:transition>
    <p:wip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538537" y="6478071"/>
            <a:ext cx="5176855" cy="246221"/>
          </a:xfrm>
          <a:prstGeom prst="rect">
            <a:avLst/>
          </a:prstGeom>
          <a:noFill/>
        </p:spPr>
        <p:txBody>
          <a:bodyPr wrap="square" lIns="0" tIns="0" rIns="0" bIns="0" rtlCol="0">
            <a:spAutoFit/>
          </a:bodyPr>
          <a:lstStyle/>
          <a:p>
            <a:pPr algn="ctr"/>
            <a:r>
              <a:rPr lang="da-DK" sz="1600" dirty="0" smtClean="0">
                <a:gradFill>
                  <a:gsLst>
                    <a:gs pos="0">
                      <a:schemeClr val="tx1"/>
                    </a:gs>
                    <a:gs pos="86000">
                      <a:schemeClr val="tx1"/>
                    </a:gs>
                  </a:gsLst>
                  <a:lin ang="5400000" scaled="0"/>
                </a:gradFill>
              </a:rPr>
              <a:t>Get the free app for your mobile at http://gettag.mobi</a:t>
            </a:r>
            <a:endParaRPr lang="en-US" sz="1600" dirty="0" err="1" smtClean="0">
              <a:gradFill>
                <a:gsLst>
                  <a:gs pos="0">
                    <a:schemeClr val="tx1"/>
                  </a:gs>
                  <a:gs pos="86000">
                    <a:schemeClr val="tx1"/>
                  </a:gs>
                </a:gsLst>
                <a:lin ang="5400000" scaled="0"/>
              </a:gradFill>
            </a:endParaRPr>
          </a:p>
        </p:txBody>
      </p:sp>
      <p:pic>
        <p:nvPicPr>
          <p:cNvPr id="7" name="Picture 2" descr="Umbraco">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0547" y="5903354"/>
            <a:ext cx="1136167" cy="34085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commentor">
            <a:hlinkClick r:id="rId5"/>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87129" y="5903308"/>
            <a:ext cx="1270156" cy="34067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scannet">
            <a:hlinkClick r:id="rId7"/>
          </p:cNvPr>
          <p:cNvPicPr>
            <a:picLocks noChangeAspect="1" noChangeArrowheads="1"/>
          </p:cNvPicPr>
          <p:nvPr/>
        </p:nvPicPr>
        <p:blipFill>
          <a:blip r:embed="rId8">
            <a:extLst>
              <a:ext uri="{BEBA8EAE-BF5A-486C-A8C5-ECC9F3942E4B}">
                <a14:imgProps xmlns:a14="http://schemas.microsoft.com/office/drawing/2010/main">
                  <a14:imgLayer r:embed="rId9">
                    <a14:imgEffect>
                      <a14:backgroundRemoval t="6897" b="96552" l="0" r="98636">
                        <a14:foregroundMark x1="6818" y1="29885" x2="9545" y2="40230"/>
                        <a14:foregroundMark x1="23636" y1="44828" x2="20000" y2="52874"/>
                        <a14:foregroundMark x1="35455" y1="39080" x2="38182" y2="29885"/>
                        <a14:foregroundMark x1="47273" y1="35632" x2="47273" y2="50575"/>
                        <a14:foregroundMark x1="75909" y1="39080" x2="75455" y2="52874"/>
                        <a14:foregroundMark x1="90909" y1="37931" x2="89091" y2="51724"/>
                        <a14:foregroundMark x1="12273" y1="87356" x2="12273" y2="85057"/>
                        <a14:foregroundMark x1="10455" y1="87356" x2="10455" y2="85057"/>
                        <a14:foregroundMark x1="3636" y1="85057" x2="3636" y2="85057"/>
                        <a14:foregroundMark x1="6364" y1="81609" x2="4545" y2="85057"/>
                        <a14:foregroundMark x1="18182" y1="83908" x2="19091" y2="86207"/>
                        <a14:foregroundMark x1="26364" y1="88506" x2="25909" y2="88506"/>
                        <a14:foregroundMark x1="32273" y1="83908" x2="33182" y2="86207"/>
                        <a14:foregroundMark x1="38636" y1="85057" x2="38182" y2="87356"/>
                        <a14:foregroundMark x1="46818" y1="82759" x2="47273" y2="83908"/>
                        <a14:foregroundMark x1="47273" y1="83908" x2="47273" y2="83908"/>
                        <a14:foregroundMark x1="45000" y1="88506" x2="45000" y2="89655"/>
                        <a14:foregroundMark x1="54091" y1="82759" x2="54091" y2="86207"/>
                        <a14:foregroundMark x1="51818" y1="88506" x2="51818" y2="83908"/>
                        <a14:foregroundMark x1="59091" y1="83908" x2="59091" y2="87356"/>
                        <a14:foregroundMark x1="66364" y1="85057" x2="66364" y2="88506"/>
                        <a14:foregroundMark x1="74091" y1="81609" x2="73182" y2="85057"/>
                        <a14:foregroundMark x1="74545" y1="90805" x2="73182" y2="89655"/>
                        <a14:foregroundMark x1="79545" y1="87356" x2="78636" y2="88506"/>
                        <a14:foregroundMark x1="87273" y1="82759" x2="87273" y2="86207"/>
                        <a14:foregroundMark x1="93182" y1="82759" x2="92273" y2="87356"/>
                      </a14:backgroundRemoval>
                    </a14:imgEffect>
                  </a14:imgLayer>
                </a14:imgProps>
              </a:ext>
              <a:ext uri="{28A0092B-C50C-407E-A947-70E740481C1C}">
                <a14:useLocalDpi xmlns:a14="http://schemas.microsoft.com/office/drawing/2010/main" val="0"/>
              </a:ext>
            </a:extLst>
          </a:blip>
          <a:srcRect/>
          <a:stretch>
            <a:fillRect/>
          </a:stretch>
        </p:blipFill>
        <p:spPr bwMode="auto">
          <a:xfrm>
            <a:off x="149598" y="6260510"/>
            <a:ext cx="861466" cy="34067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p:cNvPicPr>
            <a:picLocks noChangeAspect="1"/>
          </p:cNvPicPr>
          <p:nvPr/>
        </p:nvPicPr>
        <p:blipFill>
          <a:blip r:embed="rId10">
            <a:extLst>
              <a:ext uri="{BEBA8EAE-BF5A-486C-A8C5-ECC9F3942E4B}">
                <a14:imgProps xmlns:a14="http://schemas.microsoft.com/office/drawing/2010/main">
                  <a14:imgLayer r:embed="rId11">
                    <a14:imgEffect>
                      <a14:backgroundRemoval t="3125" b="94444" l="975" r="99861">
                        <a14:foregroundMark x1="28830" y1="22222" x2="31058" y2="40972"/>
                        <a14:foregroundMark x1="35794" y1="22917" x2="33287" y2="40972"/>
                        <a14:foregroundMark x1="37465" y1="25694" x2="39136" y2="43750"/>
                        <a14:foregroundMark x1="43315" y1="25694" x2="41365" y2="40278"/>
                        <a14:foregroundMark x1="46100" y1="31250" x2="46379" y2="42361"/>
                        <a14:foregroundMark x1="49443" y1="34028" x2="50000" y2="43750"/>
                        <a14:foregroundMark x1="55014" y1="29861" x2="56128" y2="40278"/>
                        <a14:foregroundMark x1="59471" y1="31944" x2="58635" y2="39583"/>
                        <a14:foregroundMark x1="65877" y1="20833" x2="65877" y2="37500"/>
                        <a14:foregroundMark x1="59749" y1="48611" x2="58635" y2="42361"/>
                        <a14:foregroundMark x1="68663" y1="34722" x2="68942" y2="43750"/>
                        <a14:foregroundMark x1="75905" y1="34722" x2="76462" y2="42361"/>
                        <a14:foregroundMark x1="73955" y1="29861" x2="70891" y2="27083"/>
                        <a14:foregroundMark x1="78412" y1="32639" x2="79526" y2="41667"/>
                        <a14:foregroundMark x1="83148" y1="30556" x2="82033" y2="40278"/>
                        <a14:foregroundMark x1="83705" y1="30556" x2="85376" y2="43056"/>
                        <a14:foregroundMark x1="88997" y1="32639" x2="87326" y2="45139"/>
                        <a14:foregroundMark x1="90947" y1="34028" x2="93175" y2="39583"/>
                        <a14:foregroundMark x1="94568" y1="29861" x2="92340" y2="29167"/>
                        <a14:foregroundMark x1="94568" y1="40972" x2="95125" y2="43056"/>
                        <a14:foregroundMark x1="94290" y1="48611" x2="91783" y2="48611"/>
                        <a14:foregroundMark x1="65320" y1="72917" x2="65599" y2="84722"/>
                        <a14:foregroundMark x1="59192" y1="72917" x2="59471" y2="81944"/>
                        <a14:foregroundMark x1="69220" y1="74306" x2="68106" y2="81250"/>
                        <a14:foregroundMark x1="72006" y1="79861" x2="74791" y2="79861"/>
                        <a14:foregroundMark x1="72841" y1="89583" x2="69220" y2="86806"/>
                        <a14:foregroundMark x1="55292" y1="72222" x2="56685" y2="79861"/>
                        <a14:foregroundMark x1="48329" y1="75694" x2="49164" y2="84028"/>
                        <a14:foregroundMark x1="51114" y1="89583" x2="53064" y2="88889"/>
                        <a14:foregroundMark x1="46100" y1="74306" x2="46100" y2="82639"/>
                        <a14:foregroundMark x1="39694" y1="74306" x2="39694" y2="83333"/>
                        <a14:foregroundMark x1="39694" y1="61111" x2="39972" y2="69444"/>
                        <a14:foregroundMark x1="30780" y1="62500" x2="30223" y2="88889"/>
                        <a14:foregroundMark x1="33565" y1="61111" x2="36072" y2="62500"/>
                      </a14:backgroundRemoval>
                    </a14:imgEffect>
                  </a14:imgLayer>
                </a14:imgProps>
              </a:ext>
              <a:ext uri="{28A0092B-C50C-407E-A947-70E740481C1C}">
                <a14:useLocalDpi xmlns:a14="http://schemas.microsoft.com/office/drawing/2010/main" val="0"/>
              </a:ext>
            </a:extLst>
          </a:blip>
          <a:stretch>
            <a:fillRect/>
          </a:stretch>
        </p:blipFill>
        <p:spPr>
          <a:xfrm>
            <a:off x="1387129" y="6307735"/>
            <a:ext cx="849312" cy="340671"/>
          </a:xfrm>
          <a:prstGeom prst="rect">
            <a:avLst/>
          </a:prstGeom>
        </p:spPr>
      </p:pic>
      <p:sp>
        <p:nvSpPr>
          <p:cNvPr id="11" name="TextBox 10"/>
          <p:cNvSpPr txBox="1"/>
          <p:nvPr/>
        </p:nvSpPr>
        <p:spPr>
          <a:xfrm>
            <a:off x="149598" y="5628302"/>
            <a:ext cx="3289062" cy="215444"/>
          </a:xfrm>
          <a:prstGeom prst="rect">
            <a:avLst/>
          </a:prstGeom>
          <a:noFill/>
        </p:spPr>
        <p:txBody>
          <a:bodyPr wrap="square" lIns="0" tIns="0" rIns="0" bIns="0" rtlCol="0">
            <a:spAutoFit/>
          </a:bodyPr>
          <a:lstStyle/>
          <a:p>
            <a:r>
              <a:rPr lang="da-DK" sz="1400" i="1" dirty="0" smtClean="0">
                <a:gradFill>
                  <a:gsLst>
                    <a:gs pos="0">
                      <a:schemeClr val="tx1"/>
                    </a:gs>
                    <a:gs pos="86000">
                      <a:schemeClr val="tx1"/>
                    </a:gs>
                  </a:gsLst>
                  <a:lin ang="5400000" scaled="0"/>
                </a:gradFill>
              </a:rPr>
              <a:t>Thank you to our 4 Platinum Sponsors!</a:t>
            </a:r>
            <a:endParaRPr lang="en-US" sz="1400" i="1" dirty="0" err="1" smtClean="0">
              <a:gradFill>
                <a:gsLst>
                  <a:gs pos="0">
                    <a:schemeClr val="tx1"/>
                  </a:gs>
                  <a:gs pos="86000">
                    <a:schemeClr val="tx1"/>
                  </a:gs>
                </a:gsLst>
                <a:lin ang="5400000" scaled="0"/>
              </a:gradFill>
            </a:endParaRPr>
          </a:p>
        </p:txBody>
      </p:sp>
      <p:sp>
        <p:nvSpPr>
          <p:cNvPr id="13" name="Text Placeholder 3"/>
          <p:cNvSpPr>
            <a:spLocks noGrp="1"/>
          </p:cNvSpPr>
          <p:nvPr>
            <p:ph type="body" sz="quarter" idx="10"/>
          </p:nvPr>
        </p:nvSpPr>
        <p:spPr>
          <a:xfrm>
            <a:off x="3544890" y="1500102"/>
            <a:ext cx="2549525" cy="1717393"/>
          </a:xfrm>
        </p:spPr>
        <p:txBody>
          <a:bodyPr/>
          <a:lstStyle/>
          <a:p>
            <a:r>
              <a:rPr lang="en-US" sz="3600" dirty="0"/>
              <a:t>http://</a:t>
            </a:r>
          </a:p>
          <a:p>
            <a:r>
              <a:rPr lang="en-US" sz="3600" dirty="0"/>
              <a:t>bit.ly/</a:t>
            </a:r>
          </a:p>
          <a:p>
            <a:r>
              <a:rPr lang="en-US" sz="3600" dirty="0"/>
              <a:t>ddc2012b02</a:t>
            </a:r>
          </a:p>
        </p:txBody>
      </p:sp>
      <p:pic>
        <p:nvPicPr>
          <p:cNvPr id="14" name="Picture 13"/>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532389" y="4627651"/>
            <a:ext cx="1763999" cy="677120"/>
          </a:xfrm>
          <a:prstGeom prst="rect">
            <a:avLst/>
          </a:prstGeom>
        </p:spPr>
      </p:pic>
      <p:pic>
        <p:nvPicPr>
          <p:cNvPr id="15" name="Picture 2" descr="C:\Users\olek.EUROPE\Downloads\ddc2012b02_2012225222931.jpe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3538095" y="3724800"/>
            <a:ext cx="2524143" cy="25248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3" descr="C:\Users\olek.EUROPE\Downloads\ddc2012b02_2012225222958.wmf"/>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191250" y="3724800"/>
            <a:ext cx="2524143" cy="252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9062263"/>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uppe 2"/>
          <p:cNvGrpSpPr/>
          <p:nvPr/>
        </p:nvGrpSpPr>
        <p:grpSpPr>
          <a:xfrm>
            <a:off x="2477880" y="1400074"/>
            <a:ext cx="7306200" cy="1557522"/>
            <a:chOff x="2477880" y="1400074"/>
            <a:chExt cx="7306200" cy="1557522"/>
          </a:xfrm>
        </p:grpSpPr>
        <p:sp>
          <p:nvSpPr>
            <p:cNvPr id="7" name="Rectangle 10"/>
            <p:cNvSpPr/>
            <p:nvPr/>
          </p:nvSpPr>
          <p:spPr bwMode="auto">
            <a:xfrm>
              <a:off x="4164690" y="1400074"/>
              <a:ext cx="5619390" cy="1557522"/>
            </a:xfrm>
            <a:prstGeom prst="rect">
              <a:avLst/>
            </a:prstGeom>
            <a:solidFill>
              <a:srgbClr val="6BBD46"/>
            </a:solidFill>
            <a:ln>
              <a:noFill/>
              <a:headEnd type="none" w="med" len="med"/>
              <a:tailEnd type="none" w="med" len="med"/>
            </a:ln>
            <a:effectLst>
              <a:outerShdw blurRad="393700" dist="317500" dir="5400000" sx="90000" sy="-19000"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lvl="0"/>
              <a:r>
                <a:rPr lang="en" dirty="0"/>
                <a:t>HTML5 </a:t>
              </a:r>
              <a:r>
                <a:rPr lang="en" dirty="0" smtClean="0"/>
                <a:t> enabled mobile </a:t>
              </a:r>
              <a:r>
                <a:rPr lang="en" dirty="0"/>
                <a:t>web applications</a:t>
              </a:r>
              <a:endParaRPr lang="en" dirty="0" smtClean="0"/>
            </a:p>
            <a:p>
              <a:pPr lvl="0" algn="l" rtl="0"/>
              <a:r>
                <a:rPr lang="en" dirty="0" smtClean="0"/>
                <a:t>Audio and video</a:t>
              </a:r>
            </a:p>
            <a:p>
              <a:pPr lvl="0" algn="l" rtl="0"/>
              <a:r>
                <a:rPr lang="en" dirty="0" smtClean="0"/>
                <a:t>Canvas</a:t>
              </a:r>
            </a:p>
            <a:p>
              <a:pPr lvl="0" algn="l" rtl="0"/>
              <a:r>
                <a:rPr lang="en" dirty="0" smtClean="0"/>
                <a:t>Geolocation</a:t>
              </a:r>
            </a:p>
            <a:p>
              <a:pPr lvl="0" algn="l" rtl="0"/>
              <a:r>
                <a:rPr lang="en" dirty="0" smtClean="0"/>
                <a:t>Web storage</a:t>
              </a:r>
            </a:p>
          </p:txBody>
        </p:sp>
        <p:sp>
          <p:nvSpPr>
            <p:cNvPr id="9" name="Rectangle 6"/>
            <p:cNvSpPr/>
            <p:nvPr/>
          </p:nvSpPr>
          <p:spPr bwMode="auto">
            <a:xfrm>
              <a:off x="2477880" y="1400074"/>
              <a:ext cx="1609607" cy="1557522"/>
            </a:xfrm>
            <a:prstGeom prst="rect">
              <a:avLst/>
            </a:prstGeom>
            <a:solidFill>
              <a:srgbClr val="6BBD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72000" tIns="108000" rIns="91436" bIns="45718" numCol="1" rtlCol="0" anchor="t" anchorCtr="0" compatLnSpc="1">
              <a:prstTxWarp prst="textNoShape">
                <a:avLst/>
              </a:prstTxWarp>
            </a:bodyPr>
            <a:lstStyle/>
            <a:p>
              <a:pPr lvl="0" algn="l" rtl="0"/>
              <a:endParaRPr lang="en" b="0" i="0" u="none" dirty="0"/>
            </a:p>
          </p:txBody>
        </p:sp>
      </p:grpSp>
      <p:grpSp>
        <p:nvGrpSpPr>
          <p:cNvPr id="22" name="Gruppe 21"/>
          <p:cNvGrpSpPr/>
          <p:nvPr/>
        </p:nvGrpSpPr>
        <p:grpSpPr>
          <a:xfrm>
            <a:off x="2477875" y="4710885"/>
            <a:ext cx="7306205" cy="1557522"/>
            <a:chOff x="2477875" y="4710885"/>
            <a:chExt cx="7306205" cy="1557522"/>
          </a:xfrm>
          <a:solidFill>
            <a:schemeClr val="accent4">
              <a:lumMod val="75000"/>
            </a:schemeClr>
          </a:solidFill>
        </p:grpSpPr>
        <p:sp>
          <p:nvSpPr>
            <p:cNvPr id="12" name="Rectangle 10"/>
            <p:cNvSpPr/>
            <p:nvPr/>
          </p:nvSpPr>
          <p:spPr bwMode="auto">
            <a:xfrm>
              <a:off x="4164690" y="4710885"/>
              <a:ext cx="5619390" cy="1557522"/>
            </a:xfrm>
            <a:prstGeom prst="rect">
              <a:avLst/>
            </a:prstGeom>
            <a:grpFill/>
            <a:ln>
              <a:noFill/>
              <a:headEnd type="none" w="med" len="med"/>
              <a:tailEnd type="none" w="med" len="med"/>
            </a:ln>
            <a:effectLst>
              <a:outerShdw blurRad="393700" dist="317500" dir="5400000" sx="90000" sy="-19000"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lvl="0" algn="l" rtl="0"/>
              <a:r>
                <a:rPr lang="en" b="0" i="0" u="none" dirty="0" smtClean="0"/>
                <a:t>Windows Phone 7 </a:t>
              </a:r>
              <a:r>
                <a:rPr lang="en" dirty="0" smtClean="0"/>
                <a:t>Features</a:t>
              </a:r>
              <a:endParaRPr lang="en" b="0" i="0" u="none" dirty="0" smtClean="0"/>
            </a:p>
            <a:p>
              <a:pPr lvl="0" algn="l" rtl="0"/>
              <a:r>
                <a:rPr lang="en" dirty="0" smtClean="0"/>
                <a:t>Integrating HTML5 and Windows Phone 7</a:t>
              </a:r>
              <a:endParaRPr lang="en" b="0" i="0" u="none" dirty="0"/>
            </a:p>
          </p:txBody>
        </p:sp>
        <p:sp>
          <p:nvSpPr>
            <p:cNvPr id="14" name="Rectangle 6"/>
            <p:cNvSpPr/>
            <p:nvPr/>
          </p:nvSpPr>
          <p:spPr bwMode="auto">
            <a:xfrm>
              <a:off x="2477875" y="4710885"/>
              <a:ext cx="1609607" cy="1557522"/>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72000" tIns="108000" rIns="91436" bIns="45718" numCol="1" rtlCol="0" anchor="t" anchorCtr="0" compatLnSpc="1">
              <a:prstTxWarp prst="textNoShape">
                <a:avLst/>
              </a:prstTxWarp>
            </a:bodyPr>
            <a:lstStyle/>
            <a:p>
              <a:pPr algn="l" defTabSz="914099" rtl="0" fontAlgn="base">
                <a:lnSpc>
                  <a:spcPct val="75000"/>
                </a:lnSpc>
                <a:spcBef>
                  <a:spcPct val="0"/>
                </a:spcBef>
                <a:spcAft>
                  <a:spcPct val="0"/>
                </a:spcAft>
              </a:pPr>
              <a:endParaRPr lang="en" dirty="0">
                <a:gradFill>
                  <a:gsLst>
                    <a:gs pos="0">
                      <a:srgbClr val="FFFFFF"/>
                    </a:gs>
                    <a:gs pos="100000">
                      <a:srgbClr val="FFFFFF"/>
                    </a:gs>
                  </a:gsLst>
                  <a:lin ang="5400000" scaled="0"/>
                </a:gradFill>
                <a:latin typeface="Segoe" pitchFamily="34" charset="0"/>
              </a:endParaRPr>
            </a:p>
          </p:txBody>
        </p:sp>
      </p:grpSp>
      <p:grpSp>
        <p:nvGrpSpPr>
          <p:cNvPr id="21" name="Gruppe 20"/>
          <p:cNvGrpSpPr/>
          <p:nvPr/>
        </p:nvGrpSpPr>
        <p:grpSpPr>
          <a:xfrm>
            <a:off x="2477880" y="3051647"/>
            <a:ext cx="7306200" cy="1560191"/>
            <a:chOff x="2477880" y="3051647"/>
            <a:chExt cx="7306200" cy="1560191"/>
          </a:xfrm>
          <a:solidFill>
            <a:srgbClr val="7030A0"/>
          </a:solidFill>
        </p:grpSpPr>
        <p:sp>
          <p:nvSpPr>
            <p:cNvPr id="17" name="Rectangle 10"/>
            <p:cNvSpPr/>
            <p:nvPr/>
          </p:nvSpPr>
          <p:spPr bwMode="auto">
            <a:xfrm>
              <a:off x="4164690" y="3054316"/>
              <a:ext cx="5619390" cy="1557522"/>
            </a:xfrm>
            <a:prstGeom prst="rect">
              <a:avLst/>
            </a:prstGeom>
            <a:grpFill/>
            <a:ln>
              <a:noFill/>
              <a:headEnd type="none" w="med" len="med"/>
              <a:tailEnd type="none" w="med" len="med"/>
            </a:ln>
            <a:effectLst>
              <a:outerShdw blurRad="393700" dist="317500" dir="5400000" sx="90000" sy="-19000"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lvl="0" algn="l" rtl="0"/>
              <a:r>
                <a:rPr lang="en-US" b="0" i="0" u="none" dirty="0" smtClean="0"/>
                <a:t>N</a:t>
              </a:r>
              <a:r>
                <a:rPr lang="en" b="0" i="0" u="none" dirty="0" smtClean="0"/>
                <a:t>ative applications</a:t>
              </a:r>
            </a:p>
            <a:p>
              <a:pPr lvl="0" algn="l" rtl="0"/>
              <a:r>
                <a:rPr lang="en-US" dirty="0" smtClean="0"/>
                <a:t>E</a:t>
              </a:r>
              <a:r>
                <a:rPr lang="en" dirty="0" smtClean="0"/>
                <a:t>mbedding HTML5 content in a silverlight application</a:t>
              </a:r>
              <a:endParaRPr lang="en" b="0" i="0" u="none" dirty="0" smtClean="0"/>
            </a:p>
          </p:txBody>
        </p:sp>
        <p:sp>
          <p:nvSpPr>
            <p:cNvPr id="19" name="Rectangle 6"/>
            <p:cNvSpPr/>
            <p:nvPr/>
          </p:nvSpPr>
          <p:spPr bwMode="auto">
            <a:xfrm>
              <a:off x="2477880" y="3051647"/>
              <a:ext cx="1609607" cy="1557522"/>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72000" tIns="108000" rIns="91436" bIns="45718" numCol="1" rtlCol="0" anchor="t" anchorCtr="0" compatLnSpc="1">
              <a:prstTxWarp prst="textNoShape">
                <a:avLst/>
              </a:prstTxWarp>
            </a:bodyPr>
            <a:lstStyle/>
            <a:p>
              <a:pPr algn="l" defTabSz="914099" rtl="0" fontAlgn="base">
                <a:lnSpc>
                  <a:spcPct val="75000"/>
                </a:lnSpc>
                <a:spcBef>
                  <a:spcPct val="0"/>
                </a:spcBef>
                <a:spcAft>
                  <a:spcPct val="0"/>
                </a:spcAft>
              </a:pPr>
              <a:endParaRPr lang="en" dirty="0">
                <a:gradFill>
                  <a:gsLst>
                    <a:gs pos="0">
                      <a:srgbClr val="FFFFFF"/>
                    </a:gs>
                    <a:gs pos="100000">
                      <a:srgbClr val="FFFFFF"/>
                    </a:gs>
                  </a:gsLst>
                  <a:lin ang="5400000" scaled="0"/>
                </a:gradFill>
                <a:latin typeface="Segoe" pitchFamily="34" charset="0"/>
              </a:endParaRPr>
            </a:p>
          </p:txBody>
        </p:sp>
      </p:grpSp>
      <p:sp>
        <p:nvSpPr>
          <p:cNvPr id="13" name="Title 1"/>
          <p:cNvSpPr>
            <a:spLocks noGrp="1"/>
          </p:cNvSpPr>
          <p:nvPr>
            <p:ph type="title"/>
          </p:nvPr>
        </p:nvSpPr>
        <p:spPr>
          <a:xfrm>
            <a:off x="519121" y="274320"/>
            <a:ext cx="11149013" cy="609398"/>
          </a:xfrm>
        </p:spPr>
        <p:txBody>
          <a:bodyPr/>
          <a:lstStyle/>
          <a:p>
            <a:pPr algn="l" rtl="0"/>
            <a:r>
              <a:rPr lang="en" dirty="0" smtClean="0"/>
              <a:t>What to expect from this session</a:t>
            </a:r>
            <a:endParaRPr lang="en" dirty="0"/>
          </a:p>
        </p:txBody>
      </p:sp>
    </p:spTree>
    <p:extLst>
      <p:ext uri="{BB962C8B-B14F-4D97-AF65-F5344CB8AC3E}">
        <p14:creationId xmlns:p14="http://schemas.microsoft.com/office/powerpoint/2010/main" val="34878239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wipe(left)">
                                      <p:cBhvr>
                                        <p:cTn id="11" dur="500"/>
                                        <p:tgtEl>
                                          <p:spTgt spid="21"/>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wipe(left)">
                                      <p:cBhvr>
                                        <p:cTn id="15"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uppe 6"/>
          <p:cNvGrpSpPr/>
          <p:nvPr/>
        </p:nvGrpSpPr>
        <p:grpSpPr>
          <a:xfrm>
            <a:off x="515730" y="1386627"/>
            <a:ext cx="11161920" cy="1570969"/>
            <a:chOff x="2477880" y="1386627"/>
            <a:chExt cx="11161920" cy="1570969"/>
          </a:xfrm>
          <a:solidFill>
            <a:srgbClr val="430167"/>
          </a:solidFill>
        </p:grpSpPr>
        <p:sp>
          <p:nvSpPr>
            <p:cNvPr id="10" name="Rectangle 10"/>
            <p:cNvSpPr/>
            <p:nvPr/>
          </p:nvSpPr>
          <p:spPr bwMode="auto">
            <a:xfrm>
              <a:off x="4164690" y="1386627"/>
              <a:ext cx="9475110" cy="1557522"/>
            </a:xfrm>
            <a:prstGeom prst="rect">
              <a:avLst/>
            </a:prstGeom>
            <a:grpFill/>
            <a:ln>
              <a:noFill/>
              <a:headEnd type="none" w="med" len="med"/>
              <a:tailEnd type="none" w="med" len="med"/>
            </a:ln>
            <a:effectLst>
              <a:outerShdw blurRad="393700" dist="317500" dir="5400000" sx="90000" sy="-19000"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normAutofit/>
            </a:bodyPr>
            <a:lstStyle/>
            <a:p>
              <a:pPr marL="0" lvl="1" algn="l" defTabSz="914099" rtl="0" fontAlgn="base">
                <a:spcBef>
                  <a:spcPct val="0"/>
                </a:spcBef>
                <a:spcAft>
                  <a:spcPct val="0"/>
                </a:spcAft>
              </a:pPr>
              <a:r>
                <a:rPr lang="en" sz="2000" dirty="0" smtClean="0">
                  <a:solidFill>
                    <a:schemeClr val="tx1"/>
                  </a:solidFill>
                  <a:cs typeface="Arial" charset="0"/>
                </a:rPr>
                <a:t>Incorporating HTML5 in modern mobile web and native apps</a:t>
              </a:r>
              <a:endParaRPr lang="en" sz="2000" dirty="0">
                <a:solidFill>
                  <a:schemeClr val="tx1"/>
                </a:solidFill>
                <a:cs typeface="Arial" charset="0"/>
              </a:endParaRPr>
            </a:p>
          </p:txBody>
        </p:sp>
        <p:sp>
          <p:nvSpPr>
            <p:cNvPr id="11" name="Rectangle 6"/>
            <p:cNvSpPr/>
            <p:nvPr/>
          </p:nvSpPr>
          <p:spPr bwMode="auto">
            <a:xfrm>
              <a:off x="2477880" y="1400074"/>
              <a:ext cx="1609607" cy="1557522"/>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72000" tIns="108000" rIns="91436" bIns="45718" numCol="1" rtlCol="0" anchor="t" anchorCtr="0" compatLnSpc="1">
              <a:prstTxWarp prst="textNoShape">
                <a:avLst/>
              </a:prstTxWarp>
            </a:bodyPr>
            <a:lstStyle/>
            <a:p>
              <a:pPr algn="l" defTabSz="914099" rtl="0" fontAlgn="base">
                <a:lnSpc>
                  <a:spcPct val="75000"/>
                </a:lnSpc>
                <a:spcBef>
                  <a:spcPct val="0"/>
                </a:spcBef>
                <a:spcAft>
                  <a:spcPct val="0"/>
                </a:spcAft>
              </a:pPr>
              <a:endParaRPr lang="en" sz="2000" dirty="0">
                <a:gradFill>
                  <a:gsLst>
                    <a:gs pos="0">
                      <a:srgbClr val="FFFFFF"/>
                    </a:gs>
                    <a:gs pos="100000">
                      <a:srgbClr val="FFFFFF"/>
                    </a:gs>
                  </a:gsLst>
                  <a:lin ang="5400000" scaled="0"/>
                </a:gradFill>
                <a:latin typeface="Segoe" pitchFamily="34" charset="0"/>
              </a:endParaRPr>
            </a:p>
          </p:txBody>
        </p:sp>
      </p:grpSp>
      <p:grpSp>
        <p:nvGrpSpPr>
          <p:cNvPr id="12" name="Gruppe 8"/>
          <p:cNvGrpSpPr/>
          <p:nvPr/>
        </p:nvGrpSpPr>
        <p:grpSpPr>
          <a:xfrm>
            <a:off x="515725" y="4710885"/>
            <a:ext cx="11161925" cy="1557522"/>
            <a:chOff x="2477875" y="4710885"/>
            <a:chExt cx="11161925" cy="1557522"/>
          </a:xfrm>
          <a:solidFill>
            <a:srgbClr val="CC99FF"/>
          </a:solidFill>
        </p:grpSpPr>
        <p:sp>
          <p:nvSpPr>
            <p:cNvPr id="13" name="Rectangle 12"/>
            <p:cNvSpPr/>
            <p:nvPr/>
          </p:nvSpPr>
          <p:spPr bwMode="auto">
            <a:xfrm>
              <a:off x="4164690" y="4710885"/>
              <a:ext cx="9475110" cy="1557522"/>
            </a:xfrm>
            <a:prstGeom prst="rect">
              <a:avLst/>
            </a:prstGeom>
            <a:grpFill/>
            <a:ln>
              <a:noFill/>
              <a:headEnd type="none" w="med" len="med"/>
              <a:tailEnd type="none" w="med" len="med"/>
            </a:ln>
            <a:effectLst>
              <a:outerShdw blurRad="393700" dist="317500" dir="5400000" sx="90000" sy="-19000"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normAutofit/>
            </a:bodyPr>
            <a:lstStyle/>
            <a:p>
              <a:pPr marL="0" lvl="1" algn="l" defTabSz="914099" rtl="0" fontAlgn="base">
                <a:spcBef>
                  <a:spcPct val="0"/>
                </a:spcBef>
                <a:spcAft>
                  <a:spcPct val="0"/>
                </a:spcAft>
              </a:pPr>
              <a:r>
                <a:rPr lang="en" sz="2000" dirty="0" smtClean="0">
                  <a:solidFill>
                    <a:schemeClr val="tx1"/>
                  </a:solidFill>
                  <a:cs typeface="Arial" charset="0"/>
                </a:rPr>
                <a:t>Appreciate the platform</a:t>
              </a:r>
              <a:endParaRPr lang="en" sz="2000" dirty="0">
                <a:solidFill>
                  <a:schemeClr val="tx1"/>
                </a:solidFill>
                <a:cs typeface="Arial" charset="0"/>
              </a:endParaRPr>
            </a:p>
          </p:txBody>
        </p:sp>
        <p:sp>
          <p:nvSpPr>
            <p:cNvPr id="14" name="Rectangle 6"/>
            <p:cNvSpPr/>
            <p:nvPr/>
          </p:nvSpPr>
          <p:spPr bwMode="auto">
            <a:xfrm>
              <a:off x="2477875" y="4710885"/>
              <a:ext cx="1609607" cy="1557522"/>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72000" tIns="108000" rIns="91436" bIns="45718" numCol="1" rtlCol="0" anchor="t" anchorCtr="0" compatLnSpc="1">
              <a:prstTxWarp prst="textNoShape">
                <a:avLst/>
              </a:prstTxWarp>
            </a:bodyPr>
            <a:lstStyle/>
            <a:p>
              <a:pPr algn="l" defTabSz="914099" rtl="0" fontAlgn="base">
                <a:lnSpc>
                  <a:spcPct val="75000"/>
                </a:lnSpc>
                <a:spcBef>
                  <a:spcPct val="0"/>
                </a:spcBef>
                <a:spcAft>
                  <a:spcPct val="0"/>
                </a:spcAft>
              </a:pPr>
              <a:endParaRPr lang="en" sz="2000" dirty="0">
                <a:gradFill>
                  <a:gsLst>
                    <a:gs pos="0">
                      <a:srgbClr val="FFFFFF"/>
                    </a:gs>
                    <a:gs pos="100000">
                      <a:srgbClr val="FFFFFF"/>
                    </a:gs>
                  </a:gsLst>
                  <a:lin ang="5400000" scaled="0"/>
                </a:gradFill>
                <a:latin typeface="Segoe" pitchFamily="34" charset="0"/>
              </a:endParaRPr>
            </a:p>
          </p:txBody>
        </p:sp>
      </p:grpSp>
      <p:grpSp>
        <p:nvGrpSpPr>
          <p:cNvPr id="15" name="Gruppe 7"/>
          <p:cNvGrpSpPr/>
          <p:nvPr/>
        </p:nvGrpSpPr>
        <p:grpSpPr>
          <a:xfrm>
            <a:off x="515730" y="3051647"/>
            <a:ext cx="11161920" cy="1560191"/>
            <a:chOff x="2477880" y="3051647"/>
            <a:chExt cx="11161920" cy="1560191"/>
          </a:xfrm>
          <a:solidFill>
            <a:srgbClr val="7030A0"/>
          </a:solidFill>
        </p:grpSpPr>
        <p:sp>
          <p:nvSpPr>
            <p:cNvPr id="16" name="Rectangle 10"/>
            <p:cNvSpPr/>
            <p:nvPr userDrawn="1"/>
          </p:nvSpPr>
          <p:spPr bwMode="auto">
            <a:xfrm>
              <a:off x="4164690" y="3054316"/>
              <a:ext cx="9475110" cy="1557522"/>
            </a:xfrm>
            <a:prstGeom prst="rect">
              <a:avLst/>
            </a:prstGeom>
            <a:grpFill/>
            <a:ln>
              <a:noFill/>
              <a:headEnd type="none" w="med" len="med"/>
              <a:tailEnd type="none" w="med" len="med"/>
            </a:ln>
            <a:effectLst>
              <a:outerShdw blurRad="393700" dist="317500" dir="5400000" sx="90000" sy="-19000"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normAutofit/>
            </a:bodyPr>
            <a:lstStyle/>
            <a:p>
              <a:pPr marL="0" lvl="1" algn="l" defTabSz="914099" rtl="0" fontAlgn="base">
                <a:spcBef>
                  <a:spcPct val="0"/>
                </a:spcBef>
                <a:spcAft>
                  <a:spcPct val="0"/>
                </a:spcAft>
              </a:pPr>
              <a:r>
                <a:rPr lang="en" sz="2000" dirty="0" smtClean="0">
                  <a:solidFill>
                    <a:schemeClr val="tx1"/>
                  </a:solidFill>
                  <a:cs typeface="Arial" charset="0"/>
                </a:rPr>
                <a:t>Learn about the tooling provided for the modern mobile developer</a:t>
              </a:r>
              <a:endParaRPr lang="en" sz="2000" dirty="0">
                <a:solidFill>
                  <a:schemeClr val="tx1"/>
                </a:solidFill>
                <a:cs typeface="Arial" charset="0"/>
              </a:endParaRPr>
            </a:p>
          </p:txBody>
        </p:sp>
        <p:sp>
          <p:nvSpPr>
            <p:cNvPr id="17" name="Rectangle 6"/>
            <p:cNvSpPr/>
            <p:nvPr/>
          </p:nvSpPr>
          <p:spPr bwMode="auto">
            <a:xfrm>
              <a:off x="2477880" y="3051647"/>
              <a:ext cx="1609607" cy="1557522"/>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72000" tIns="108000" rIns="91436" bIns="45718" numCol="1" rtlCol="0" anchor="t" anchorCtr="0" compatLnSpc="1">
              <a:prstTxWarp prst="textNoShape">
                <a:avLst/>
              </a:prstTxWarp>
            </a:bodyPr>
            <a:lstStyle/>
            <a:p>
              <a:pPr algn="l" defTabSz="914099" rtl="0" fontAlgn="base">
                <a:lnSpc>
                  <a:spcPct val="75000"/>
                </a:lnSpc>
                <a:spcBef>
                  <a:spcPct val="0"/>
                </a:spcBef>
                <a:spcAft>
                  <a:spcPct val="0"/>
                </a:spcAft>
              </a:pPr>
              <a:endParaRPr lang="en" sz="2000" dirty="0">
                <a:gradFill>
                  <a:gsLst>
                    <a:gs pos="0">
                      <a:srgbClr val="FFFFFF"/>
                    </a:gs>
                    <a:gs pos="100000">
                      <a:srgbClr val="FFFFFF"/>
                    </a:gs>
                  </a:gsLst>
                  <a:lin ang="5400000" scaled="0"/>
                </a:gradFill>
                <a:latin typeface="Segoe" pitchFamily="34" charset="0"/>
              </a:endParaRPr>
            </a:p>
          </p:txBody>
        </p:sp>
      </p:grpSp>
      <p:sp>
        <p:nvSpPr>
          <p:cNvPr id="18" name="Picture Placeholder 24"/>
          <p:cNvSpPr txBox="1">
            <a:spLocks/>
          </p:cNvSpPr>
          <p:nvPr/>
        </p:nvSpPr>
        <p:spPr>
          <a:xfrm>
            <a:off x="515938" y="1966770"/>
            <a:ext cx="1609725" cy="886397"/>
          </a:xfrm>
          <a:prstGeom prst="rect">
            <a:avLst/>
          </a:prstGeom>
        </p:spPr>
        <p:txBody>
          <a:bodyPr/>
          <a:lstStyle>
            <a:lvl1pPr marL="0" indent="0" algn="ctr" defTabSz="914363" rtl="0" eaLnBrk="1" latinLnBrk="0" hangingPunct="1">
              <a:lnSpc>
                <a:spcPct val="90000"/>
              </a:lnSpc>
              <a:spcBef>
                <a:spcPct val="20000"/>
              </a:spcBef>
              <a:buSzPct val="150000"/>
              <a:buFontTx/>
              <a:buNone/>
              <a:defRPr sz="3200" kern="1200" baseline="0">
                <a:solidFill>
                  <a:schemeClr val="tx1"/>
                </a:solidFill>
                <a:latin typeface="Segoe WP" pitchFamily="34" charset="0"/>
                <a:ea typeface="+mn-ea"/>
                <a:cs typeface="+mn-cs"/>
              </a:defRPr>
            </a:lvl1pPr>
            <a:lvl2pPr marL="855663" indent="-395288" algn="l" defTabSz="914363" rtl="0" eaLnBrk="1" latinLnBrk="0" hangingPunct="1">
              <a:lnSpc>
                <a:spcPct val="90000"/>
              </a:lnSpc>
              <a:spcBef>
                <a:spcPct val="20000"/>
              </a:spcBef>
              <a:buSzPct val="150000"/>
              <a:buFontTx/>
              <a:buBlip>
                <a:blip r:embed="rId3"/>
              </a:buBlip>
              <a:defRPr sz="2800" kern="1200">
                <a:solidFill>
                  <a:schemeClr val="tx1"/>
                </a:solidFill>
                <a:latin typeface="Segoe WP" pitchFamily="34" charset="0"/>
                <a:ea typeface="+mn-ea"/>
                <a:cs typeface="+mn-cs"/>
              </a:defRPr>
            </a:lvl2pPr>
            <a:lvl3pPr marL="1258888" indent="-403225" algn="l" defTabSz="914363" rtl="0" eaLnBrk="1" latinLnBrk="0" hangingPunct="1">
              <a:lnSpc>
                <a:spcPct val="90000"/>
              </a:lnSpc>
              <a:spcBef>
                <a:spcPct val="20000"/>
              </a:spcBef>
              <a:buSzPct val="150000"/>
              <a:buFontTx/>
              <a:buBlip>
                <a:blip r:embed="rId3"/>
              </a:buBlip>
              <a:defRPr sz="2400" kern="1200">
                <a:solidFill>
                  <a:schemeClr val="tx1"/>
                </a:solidFill>
                <a:latin typeface="Segoe WP" pitchFamily="34" charset="0"/>
                <a:ea typeface="+mn-ea"/>
                <a:cs typeface="+mn-cs"/>
              </a:defRPr>
            </a:lvl3pPr>
            <a:lvl4pPr marL="1604963" indent="-346075" algn="l" defTabSz="914363" rtl="0" eaLnBrk="1" latinLnBrk="0" hangingPunct="1">
              <a:lnSpc>
                <a:spcPct val="90000"/>
              </a:lnSpc>
              <a:spcBef>
                <a:spcPct val="20000"/>
              </a:spcBef>
              <a:buSzPct val="150000"/>
              <a:buFontTx/>
              <a:buBlip>
                <a:blip r:embed="rId3"/>
              </a:buBlip>
              <a:defRPr sz="2000" kern="1200">
                <a:solidFill>
                  <a:schemeClr val="tx1"/>
                </a:solidFill>
                <a:latin typeface="Segoe WP" pitchFamily="34" charset="0"/>
                <a:ea typeface="+mn-ea"/>
                <a:cs typeface="+mn-cs"/>
              </a:defRPr>
            </a:lvl4pPr>
            <a:lvl5pPr marL="1941513" indent="-336550" algn="l" defTabSz="914363" rtl="0" eaLnBrk="1" latinLnBrk="0" hangingPunct="1">
              <a:lnSpc>
                <a:spcPct val="90000"/>
              </a:lnSpc>
              <a:spcBef>
                <a:spcPct val="20000"/>
              </a:spcBef>
              <a:buSzPct val="150000"/>
              <a:buFontTx/>
              <a:buBlip>
                <a:blip r:embed="rId3"/>
              </a:buBlip>
              <a:defRPr sz="2000" kern="1200">
                <a:solidFill>
                  <a:schemeClr val="tx1"/>
                </a:solidFill>
                <a:latin typeface="Segoe WP"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dirty="0"/>
          </a:p>
        </p:txBody>
      </p:sp>
      <p:sp>
        <p:nvSpPr>
          <p:cNvPr id="19" name="Picture Placeholder 24"/>
          <p:cNvSpPr txBox="1">
            <a:spLocks/>
          </p:cNvSpPr>
          <p:nvPr/>
        </p:nvSpPr>
        <p:spPr>
          <a:xfrm>
            <a:off x="515730" y="3612784"/>
            <a:ext cx="1609725" cy="886397"/>
          </a:xfrm>
          <a:prstGeom prst="rect">
            <a:avLst/>
          </a:prstGeom>
        </p:spPr>
        <p:txBody>
          <a:bodyPr/>
          <a:lstStyle>
            <a:lvl1pPr marL="0" indent="0" algn="ctr" defTabSz="914363" rtl="0" eaLnBrk="1" latinLnBrk="0" hangingPunct="1">
              <a:lnSpc>
                <a:spcPct val="90000"/>
              </a:lnSpc>
              <a:spcBef>
                <a:spcPct val="20000"/>
              </a:spcBef>
              <a:buSzPct val="150000"/>
              <a:buFontTx/>
              <a:buNone/>
              <a:defRPr sz="3200" kern="1200" baseline="0">
                <a:solidFill>
                  <a:schemeClr val="tx1"/>
                </a:solidFill>
                <a:latin typeface="Segoe WP" pitchFamily="34" charset="0"/>
                <a:ea typeface="+mn-ea"/>
                <a:cs typeface="+mn-cs"/>
              </a:defRPr>
            </a:lvl1pPr>
            <a:lvl2pPr marL="855663" indent="-395288" algn="l" defTabSz="914363" rtl="0" eaLnBrk="1" latinLnBrk="0" hangingPunct="1">
              <a:lnSpc>
                <a:spcPct val="90000"/>
              </a:lnSpc>
              <a:spcBef>
                <a:spcPct val="20000"/>
              </a:spcBef>
              <a:buSzPct val="150000"/>
              <a:buFontTx/>
              <a:buBlip>
                <a:blip r:embed="rId3"/>
              </a:buBlip>
              <a:defRPr sz="2800" kern="1200">
                <a:solidFill>
                  <a:schemeClr val="tx1"/>
                </a:solidFill>
                <a:latin typeface="Segoe WP" pitchFamily="34" charset="0"/>
                <a:ea typeface="+mn-ea"/>
                <a:cs typeface="+mn-cs"/>
              </a:defRPr>
            </a:lvl2pPr>
            <a:lvl3pPr marL="1258888" indent="-403225" algn="l" defTabSz="914363" rtl="0" eaLnBrk="1" latinLnBrk="0" hangingPunct="1">
              <a:lnSpc>
                <a:spcPct val="90000"/>
              </a:lnSpc>
              <a:spcBef>
                <a:spcPct val="20000"/>
              </a:spcBef>
              <a:buSzPct val="150000"/>
              <a:buFontTx/>
              <a:buBlip>
                <a:blip r:embed="rId3"/>
              </a:buBlip>
              <a:defRPr sz="2400" kern="1200">
                <a:solidFill>
                  <a:schemeClr val="tx1"/>
                </a:solidFill>
                <a:latin typeface="Segoe WP" pitchFamily="34" charset="0"/>
                <a:ea typeface="+mn-ea"/>
                <a:cs typeface="+mn-cs"/>
              </a:defRPr>
            </a:lvl3pPr>
            <a:lvl4pPr marL="1604963" indent="-346075" algn="l" defTabSz="914363" rtl="0" eaLnBrk="1" latinLnBrk="0" hangingPunct="1">
              <a:lnSpc>
                <a:spcPct val="90000"/>
              </a:lnSpc>
              <a:spcBef>
                <a:spcPct val="20000"/>
              </a:spcBef>
              <a:buSzPct val="150000"/>
              <a:buFontTx/>
              <a:buBlip>
                <a:blip r:embed="rId3"/>
              </a:buBlip>
              <a:defRPr sz="2000" kern="1200">
                <a:solidFill>
                  <a:schemeClr val="tx1"/>
                </a:solidFill>
                <a:latin typeface="Segoe WP" pitchFamily="34" charset="0"/>
                <a:ea typeface="+mn-ea"/>
                <a:cs typeface="+mn-cs"/>
              </a:defRPr>
            </a:lvl4pPr>
            <a:lvl5pPr marL="1941513" indent="-336550" algn="l" defTabSz="914363" rtl="0" eaLnBrk="1" latinLnBrk="0" hangingPunct="1">
              <a:lnSpc>
                <a:spcPct val="90000"/>
              </a:lnSpc>
              <a:spcBef>
                <a:spcPct val="20000"/>
              </a:spcBef>
              <a:buSzPct val="150000"/>
              <a:buFontTx/>
              <a:buBlip>
                <a:blip r:embed="rId3"/>
              </a:buBlip>
              <a:defRPr sz="2000" kern="1200">
                <a:solidFill>
                  <a:schemeClr val="tx1"/>
                </a:solidFill>
                <a:latin typeface="Segoe WP"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dirty="0"/>
          </a:p>
        </p:txBody>
      </p:sp>
      <p:sp>
        <p:nvSpPr>
          <p:cNvPr id="20" name="Picture Placeholder 24"/>
          <p:cNvSpPr txBox="1">
            <a:spLocks/>
          </p:cNvSpPr>
          <p:nvPr/>
        </p:nvSpPr>
        <p:spPr>
          <a:xfrm>
            <a:off x="515607" y="5264152"/>
            <a:ext cx="1609725" cy="886397"/>
          </a:xfrm>
          <a:prstGeom prst="rect">
            <a:avLst/>
          </a:prstGeom>
        </p:spPr>
        <p:txBody>
          <a:bodyPr/>
          <a:lstStyle>
            <a:lvl1pPr marL="0" indent="0" algn="ctr" defTabSz="914363" rtl="0" eaLnBrk="1" latinLnBrk="0" hangingPunct="1">
              <a:lnSpc>
                <a:spcPct val="90000"/>
              </a:lnSpc>
              <a:spcBef>
                <a:spcPct val="20000"/>
              </a:spcBef>
              <a:buSzPct val="150000"/>
              <a:buFontTx/>
              <a:buNone/>
              <a:defRPr sz="3200" kern="1200" baseline="0">
                <a:solidFill>
                  <a:schemeClr val="tx1"/>
                </a:solidFill>
                <a:latin typeface="Segoe WP" pitchFamily="34" charset="0"/>
                <a:ea typeface="+mn-ea"/>
                <a:cs typeface="+mn-cs"/>
              </a:defRPr>
            </a:lvl1pPr>
            <a:lvl2pPr marL="855663" indent="-395288" algn="l" defTabSz="914363" rtl="0" eaLnBrk="1" latinLnBrk="0" hangingPunct="1">
              <a:lnSpc>
                <a:spcPct val="90000"/>
              </a:lnSpc>
              <a:spcBef>
                <a:spcPct val="20000"/>
              </a:spcBef>
              <a:buSzPct val="150000"/>
              <a:buFontTx/>
              <a:buBlip>
                <a:blip r:embed="rId3"/>
              </a:buBlip>
              <a:defRPr sz="2800" kern="1200">
                <a:solidFill>
                  <a:schemeClr val="tx1"/>
                </a:solidFill>
                <a:latin typeface="Segoe WP" pitchFamily="34" charset="0"/>
                <a:ea typeface="+mn-ea"/>
                <a:cs typeface="+mn-cs"/>
              </a:defRPr>
            </a:lvl2pPr>
            <a:lvl3pPr marL="1258888" indent="-403225" algn="l" defTabSz="914363" rtl="0" eaLnBrk="1" latinLnBrk="0" hangingPunct="1">
              <a:lnSpc>
                <a:spcPct val="90000"/>
              </a:lnSpc>
              <a:spcBef>
                <a:spcPct val="20000"/>
              </a:spcBef>
              <a:buSzPct val="150000"/>
              <a:buFontTx/>
              <a:buBlip>
                <a:blip r:embed="rId3"/>
              </a:buBlip>
              <a:defRPr sz="2400" kern="1200">
                <a:solidFill>
                  <a:schemeClr val="tx1"/>
                </a:solidFill>
                <a:latin typeface="Segoe WP" pitchFamily="34" charset="0"/>
                <a:ea typeface="+mn-ea"/>
                <a:cs typeface="+mn-cs"/>
              </a:defRPr>
            </a:lvl3pPr>
            <a:lvl4pPr marL="1604963" indent="-346075" algn="l" defTabSz="914363" rtl="0" eaLnBrk="1" latinLnBrk="0" hangingPunct="1">
              <a:lnSpc>
                <a:spcPct val="90000"/>
              </a:lnSpc>
              <a:spcBef>
                <a:spcPct val="20000"/>
              </a:spcBef>
              <a:buSzPct val="150000"/>
              <a:buFontTx/>
              <a:buBlip>
                <a:blip r:embed="rId3"/>
              </a:buBlip>
              <a:defRPr sz="2000" kern="1200">
                <a:solidFill>
                  <a:schemeClr val="tx1"/>
                </a:solidFill>
                <a:latin typeface="Segoe WP" pitchFamily="34" charset="0"/>
                <a:ea typeface="+mn-ea"/>
                <a:cs typeface="+mn-cs"/>
              </a:defRPr>
            </a:lvl4pPr>
            <a:lvl5pPr marL="1941513" indent="-336550" algn="l" defTabSz="914363" rtl="0" eaLnBrk="1" latinLnBrk="0" hangingPunct="1">
              <a:lnSpc>
                <a:spcPct val="90000"/>
              </a:lnSpc>
              <a:spcBef>
                <a:spcPct val="20000"/>
              </a:spcBef>
              <a:buSzPct val="150000"/>
              <a:buFontTx/>
              <a:buBlip>
                <a:blip r:embed="rId3"/>
              </a:buBlip>
              <a:defRPr sz="2000" kern="1200">
                <a:solidFill>
                  <a:schemeClr val="tx1"/>
                </a:solidFill>
                <a:latin typeface="Segoe WP"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dirty="0"/>
          </a:p>
        </p:txBody>
      </p:sp>
      <p:sp>
        <p:nvSpPr>
          <p:cNvPr id="21" name="Text Placeholder 28"/>
          <p:cNvSpPr txBox="1">
            <a:spLocks/>
          </p:cNvSpPr>
          <p:nvPr/>
        </p:nvSpPr>
        <p:spPr>
          <a:xfrm>
            <a:off x="515938" y="1400175"/>
            <a:ext cx="1609725" cy="276999"/>
          </a:xfrm>
          <a:prstGeom prst="rect">
            <a:avLst/>
          </a:prstGeom>
        </p:spPr>
        <p:txBody>
          <a:bodyPr>
            <a:normAutofit fontScale="85000" lnSpcReduction="20000"/>
          </a:bodyPr>
          <a:lstStyle>
            <a:lvl1pPr marL="0" indent="0" algn="ctr" defTabSz="914363" rtl="0" eaLnBrk="1" latinLnBrk="0" hangingPunct="1">
              <a:lnSpc>
                <a:spcPct val="90000"/>
              </a:lnSpc>
              <a:spcBef>
                <a:spcPct val="20000"/>
              </a:spcBef>
              <a:buSzPct val="150000"/>
              <a:buFontTx/>
              <a:buNone/>
              <a:defRPr sz="2000" kern="1200">
                <a:solidFill>
                  <a:schemeClr val="tx1"/>
                </a:solidFill>
                <a:latin typeface="Segoe WP" pitchFamily="34" charset="0"/>
                <a:ea typeface="+mn-ea"/>
                <a:cs typeface="+mn-cs"/>
              </a:defRPr>
            </a:lvl1pPr>
            <a:lvl2pPr marL="855663" indent="-395288" algn="l" defTabSz="914363" rtl="0" eaLnBrk="1" latinLnBrk="0" hangingPunct="1">
              <a:lnSpc>
                <a:spcPct val="90000"/>
              </a:lnSpc>
              <a:spcBef>
                <a:spcPct val="20000"/>
              </a:spcBef>
              <a:buSzPct val="150000"/>
              <a:buFontTx/>
              <a:buBlip>
                <a:blip r:embed="rId3"/>
              </a:buBlip>
              <a:defRPr sz="2800" kern="1200">
                <a:solidFill>
                  <a:schemeClr val="tx1"/>
                </a:solidFill>
                <a:latin typeface="Segoe WP" pitchFamily="34" charset="0"/>
                <a:ea typeface="+mn-ea"/>
                <a:cs typeface="+mn-cs"/>
              </a:defRPr>
            </a:lvl2pPr>
            <a:lvl3pPr marL="1258888" indent="-403225" algn="l" defTabSz="914363" rtl="0" eaLnBrk="1" latinLnBrk="0" hangingPunct="1">
              <a:lnSpc>
                <a:spcPct val="90000"/>
              </a:lnSpc>
              <a:spcBef>
                <a:spcPct val="20000"/>
              </a:spcBef>
              <a:buSzPct val="150000"/>
              <a:buFontTx/>
              <a:buBlip>
                <a:blip r:embed="rId3"/>
              </a:buBlip>
              <a:defRPr sz="2400" kern="1200">
                <a:solidFill>
                  <a:schemeClr val="tx1"/>
                </a:solidFill>
                <a:latin typeface="Segoe WP" pitchFamily="34" charset="0"/>
                <a:ea typeface="+mn-ea"/>
                <a:cs typeface="+mn-cs"/>
              </a:defRPr>
            </a:lvl3pPr>
            <a:lvl4pPr marL="1604963" indent="-346075" algn="l" defTabSz="914363" rtl="0" eaLnBrk="1" latinLnBrk="0" hangingPunct="1">
              <a:lnSpc>
                <a:spcPct val="90000"/>
              </a:lnSpc>
              <a:spcBef>
                <a:spcPct val="20000"/>
              </a:spcBef>
              <a:buSzPct val="150000"/>
              <a:buFontTx/>
              <a:buBlip>
                <a:blip r:embed="rId3"/>
              </a:buBlip>
              <a:defRPr sz="2000" kern="1200">
                <a:solidFill>
                  <a:schemeClr val="tx1"/>
                </a:solidFill>
                <a:latin typeface="Segoe WP" pitchFamily="34" charset="0"/>
                <a:ea typeface="+mn-ea"/>
                <a:cs typeface="+mn-cs"/>
              </a:defRPr>
            </a:lvl4pPr>
            <a:lvl5pPr marL="1941513" indent="-336550" algn="l" defTabSz="914363" rtl="0" eaLnBrk="1" latinLnBrk="0" hangingPunct="1">
              <a:lnSpc>
                <a:spcPct val="90000"/>
              </a:lnSpc>
              <a:spcBef>
                <a:spcPct val="20000"/>
              </a:spcBef>
              <a:buSzPct val="150000"/>
              <a:buFontTx/>
              <a:buBlip>
                <a:blip r:embed="rId3"/>
              </a:buBlip>
              <a:defRPr sz="2000" kern="1200">
                <a:solidFill>
                  <a:schemeClr val="tx1"/>
                </a:solidFill>
                <a:latin typeface="Segoe WP"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dirty="0"/>
          </a:p>
        </p:txBody>
      </p:sp>
      <p:sp>
        <p:nvSpPr>
          <p:cNvPr id="22" name="Text Placeholder 28"/>
          <p:cNvSpPr txBox="1">
            <a:spLocks/>
          </p:cNvSpPr>
          <p:nvPr/>
        </p:nvSpPr>
        <p:spPr>
          <a:xfrm>
            <a:off x="515730" y="3051647"/>
            <a:ext cx="1609725" cy="276999"/>
          </a:xfrm>
          <a:prstGeom prst="rect">
            <a:avLst/>
          </a:prstGeom>
        </p:spPr>
        <p:txBody>
          <a:bodyPr>
            <a:normAutofit fontScale="85000" lnSpcReduction="20000"/>
          </a:bodyPr>
          <a:lstStyle>
            <a:lvl1pPr marL="0" indent="0" algn="ctr" defTabSz="914363" rtl="0" eaLnBrk="1" latinLnBrk="0" hangingPunct="1">
              <a:lnSpc>
                <a:spcPct val="90000"/>
              </a:lnSpc>
              <a:spcBef>
                <a:spcPct val="20000"/>
              </a:spcBef>
              <a:buSzPct val="150000"/>
              <a:buFontTx/>
              <a:buNone/>
              <a:defRPr sz="2000" kern="1200">
                <a:solidFill>
                  <a:schemeClr val="tx1"/>
                </a:solidFill>
                <a:latin typeface="Segoe WP" pitchFamily="34" charset="0"/>
                <a:ea typeface="+mn-ea"/>
                <a:cs typeface="+mn-cs"/>
              </a:defRPr>
            </a:lvl1pPr>
            <a:lvl2pPr marL="855663" indent="-395288" algn="l" defTabSz="914363" rtl="0" eaLnBrk="1" latinLnBrk="0" hangingPunct="1">
              <a:lnSpc>
                <a:spcPct val="90000"/>
              </a:lnSpc>
              <a:spcBef>
                <a:spcPct val="20000"/>
              </a:spcBef>
              <a:buSzPct val="150000"/>
              <a:buFontTx/>
              <a:buBlip>
                <a:blip r:embed="rId3"/>
              </a:buBlip>
              <a:defRPr sz="2800" kern="1200">
                <a:solidFill>
                  <a:schemeClr val="tx1"/>
                </a:solidFill>
                <a:latin typeface="Segoe WP" pitchFamily="34" charset="0"/>
                <a:ea typeface="+mn-ea"/>
                <a:cs typeface="+mn-cs"/>
              </a:defRPr>
            </a:lvl2pPr>
            <a:lvl3pPr marL="1258888" indent="-403225" algn="l" defTabSz="914363" rtl="0" eaLnBrk="1" latinLnBrk="0" hangingPunct="1">
              <a:lnSpc>
                <a:spcPct val="90000"/>
              </a:lnSpc>
              <a:spcBef>
                <a:spcPct val="20000"/>
              </a:spcBef>
              <a:buSzPct val="150000"/>
              <a:buFontTx/>
              <a:buBlip>
                <a:blip r:embed="rId3"/>
              </a:buBlip>
              <a:defRPr sz="2400" kern="1200">
                <a:solidFill>
                  <a:schemeClr val="tx1"/>
                </a:solidFill>
                <a:latin typeface="Segoe WP" pitchFamily="34" charset="0"/>
                <a:ea typeface="+mn-ea"/>
                <a:cs typeface="+mn-cs"/>
              </a:defRPr>
            </a:lvl3pPr>
            <a:lvl4pPr marL="1604963" indent="-346075" algn="l" defTabSz="914363" rtl="0" eaLnBrk="1" latinLnBrk="0" hangingPunct="1">
              <a:lnSpc>
                <a:spcPct val="90000"/>
              </a:lnSpc>
              <a:spcBef>
                <a:spcPct val="20000"/>
              </a:spcBef>
              <a:buSzPct val="150000"/>
              <a:buFontTx/>
              <a:buBlip>
                <a:blip r:embed="rId3"/>
              </a:buBlip>
              <a:defRPr sz="2000" kern="1200">
                <a:solidFill>
                  <a:schemeClr val="tx1"/>
                </a:solidFill>
                <a:latin typeface="Segoe WP" pitchFamily="34" charset="0"/>
                <a:ea typeface="+mn-ea"/>
                <a:cs typeface="+mn-cs"/>
              </a:defRPr>
            </a:lvl4pPr>
            <a:lvl5pPr marL="1941513" indent="-336550" algn="l" defTabSz="914363" rtl="0" eaLnBrk="1" latinLnBrk="0" hangingPunct="1">
              <a:lnSpc>
                <a:spcPct val="90000"/>
              </a:lnSpc>
              <a:spcBef>
                <a:spcPct val="20000"/>
              </a:spcBef>
              <a:buSzPct val="150000"/>
              <a:buFontTx/>
              <a:buBlip>
                <a:blip r:embed="rId3"/>
              </a:buBlip>
              <a:defRPr sz="2000" kern="1200">
                <a:solidFill>
                  <a:schemeClr val="tx1"/>
                </a:solidFill>
                <a:latin typeface="Segoe WP"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dirty="0"/>
          </a:p>
        </p:txBody>
      </p:sp>
      <p:sp>
        <p:nvSpPr>
          <p:cNvPr id="23" name="Text Placeholder 28"/>
          <p:cNvSpPr txBox="1">
            <a:spLocks/>
          </p:cNvSpPr>
          <p:nvPr/>
        </p:nvSpPr>
        <p:spPr>
          <a:xfrm>
            <a:off x="515607" y="4696782"/>
            <a:ext cx="1609725" cy="276999"/>
          </a:xfrm>
          <a:prstGeom prst="rect">
            <a:avLst/>
          </a:prstGeom>
        </p:spPr>
        <p:txBody>
          <a:bodyPr>
            <a:normAutofit fontScale="85000" lnSpcReduction="20000"/>
          </a:bodyPr>
          <a:lstStyle>
            <a:lvl1pPr marL="0" indent="0" algn="ctr" defTabSz="914363" rtl="0" eaLnBrk="1" latinLnBrk="0" hangingPunct="1">
              <a:lnSpc>
                <a:spcPct val="90000"/>
              </a:lnSpc>
              <a:spcBef>
                <a:spcPct val="20000"/>
              </a:spcBef>
              <a:buSzPct val="150000"/>
              <a:buFontTx/>
              <a:buNone/>
              <a:defRPr sz="2000" kern="1200">
                <a:solidFill>
                  <a:schemeClr val="tx1"/>
                </a:solidFill>
                <a:latin typeface="Segoe WP" pitchFamily="34" charset="0"/>
                <a:ea typeface="+mn-ea"/>
                <a:cs typeface="+mn-cs"/>
              </a:defRPr>
            </a:lvl1pPr>
            <a:lvl2pPr marL="855663" indent="-395288" algn="l" defTabSz="914363" rtl="0" eaLnBrk="1" latinLnBrk="0" hangingPunct="1">
              <a:lnSpc>
                <a:spcPct val="90000"/>
              </a:lnSpc>
              <a:spcBef>
                <a:spcPct val="20000"/>
              </a:spcBef>
              <a:buSzPct val="150000"/>
              <a:buFontTx/>
              <a:buBlip>
                <a:blip r:embed="rId3"/>
              </a:buBlip>
              <a:defRPr sz="2800" kern="1200">
                <a:solidFill>
                  <a:schemeClr val="tx1"/>
                </a:solidFill>
                <a:latin typeface="Segoe WP" pitchFamily="34" charset="0"/>
                <a:ea typeface="+mn-ea"/>
                <a:cs typeface="+mn-cs"/>
              </a:defRPr>
            </a:lvl2pPr>
            <a:lvl3pPr marL="1258888" indent="-403225" algn="l" defTabSz="914363" rtl="0" eaLnBrk="1" latinLnBrk="0" hangingPunct="1">
              <a:lnSpc>
                <a:spcPct val="90000"/>
              </a:lnSpc>
              <a:spcBef>
                <a:spcPct val="20000"/>
              </a:spcBef>
              <a:buSzPct val="150000"/>
              <a:buFontTx/>
              <a:buBlip>
                <a:blip r:embed="rId3"/>
              </a:buBlip>
              <a:defRPr sz="2400" kern="1200">
                <a:solidFill>
                  <a:schemeClr val="tx1"/>
                </a:solidFill>
                <a:latin typeface="Segoe WP" pitchFamily="34" charset="0"/>
                <a:ea typeface="+mn-ea"/>
                <a:cs typeface="+mn-cs"/>
              </a:defRPr>
            </a:lvl3pPr>
            <a:lvl4pPr marL="1604963" indent="-346075" algn="l" defTabSz="914363" rtl="0" eaLnBrk="1" latinLnBrk="0" hangingPunct="1">
              <a:lnSpc>
                <a:spcPct val="90000"/>
              </a:lnSpc>
              <a:spcBef>
                <a:spcPct val="20000"/>
              </a:spcBef>
              <a:buSzPct val="150000"/>
              <a:buFontTx/>
              <a:buBlip>
                <a:blip r:embed="rId3"/>
              </a:buBlip>
              <a:defRPr sz="2000" kern="1200">
                <a:solidFill>
                  <a:schemeClr val="tx1"/>
                </a:solidFill>
                <a:latin typeface="Segoe WP" pitchFamily="34" charset="0"/>
                <a:ea typeface="+mn-ea"/>
                <a:cs typeface="+mn-cs"/>
              </a:defRPr>
            </a:lvl4pPr>
            <a:lvl5pPr marL="1941513" indent="-336550" algn="l" defTabSz="914363" rtl="0" eaLnBrk="1" latinLnBrk="0" hangingPunct="1">
              <a:lnSpc>
                <a:spcPct val="90000"/>
              </a:lnSpc>
              <a:spcBef>
                <a:spcPct val="20000"/>
              </a:spcBef>
              <a:buSzPct val="150000"/>
              <a:buFontTx/>
              <a:buBlip>
                <a:blip r:embed="rId3"/>
              </a:buBlip>
              <a:defRPr sz="2000" kern="1200">
                <a:solidFill>
                  <a:schemeClr val="tx1"/>
                </a:solidFill>
                <a:latin typeface="Segoe WP"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dirty="0"/>
          </a:p>
        </p:txBody>
      </p:sp>
      <p:sp>
        <p:nvSpPr>
          <p:cNvPr id="24" name="TextBox 23"/>
          <p:cNvSpPr txBox="1"/>
          <p:nvPr/>
        </p:nvSpPr>
        <p:spPr>
          <a:xfrm>
            <a:off x="515725" y="193964"/>
            <a:ext cx="11161925" cy="677108"/>
          </a:xfrm>
          <a:prstGeom prst="rect">
            <a:avLst/>
          </a:prstGeom>
          <a:noFill/>
        </p:spPr>
        <p:txBody>
          <a:bodyPr wrap="square" lIns="0" tIns="0" rIns="0" bIns="0" rtlCol="0">
            <a:spAutoFit/>
          </a:bodyPr>
          <a:lstStyle/>
          <a:p>
            <a:r>
              <a:rPr kumimoji="0" lang="en-US" sz="4400" b="0" i="0" u="none" strike="noStrike" kern="1200" cap="none" spc="-100" normalizeH="0" baseline="0" noProof="0" dirty="0" smtClean="0">
                <a:ln w="3175">
                  <a:noFill/>
                </a:ln>
                <a:solidFill>
                  <a:srgbClr val="FFFFFF"/>
                </a:solidFill>
                <a:effectLst/>
                <a:uLnTx/>
                <a:uFillTx/>
                <a:latin typeface="Segoe WP" pitchFamily="34" charset="0"/>
                <a:ea typeface="+mn-ea"/>
                <a:cs typeface="Arial" charset="0"/>
              </a:rPr>
              <a:t>What to learn from this session</a:t>
            </a:r>
            <a:endParaRPr lang="en-US" sz="3200" dirty="0" smtClean="0">
              <a:gradFill>
                <a:gsLst>
                  <a:gs pos="0">
                    <a:schemeClr val="tx1"/>
                  </a:gs>
                  <a:gs pos="86000">
                    <a:schemeClr val="tx1"/>
                  </a:gs>
                </a:gsLst>
                <a:lin ang="5400000" scaled="0"/>
              </a:gradFill>
            </a:endParaRPr>
          </a:p>
        </p:txBody>
      </p:sp>
      <p:pic>
        <p:nvPicPr>
          <p:cNvPr id="25" name="Picture 12" descr="http://www.tvieira.net/wp-content/uploads/2011/09/HTML5.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7816" y="1590068"/>
            <a:ext cx="1305968" cy="1150640"/>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4" descr="image007"/>
          <p:cNvPicPr>
            <a:picLocks noChangeAspect="1" noChangeArrowheads="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r="21066"/>
          <a:stretch/>
        </p:blipFill>
        <p:spPr bwMode="auto">
          <a:xfrm>
            <a:off x="515938" y="4902765"/>
            <a:ext cx="1609725" cy="11737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Picture 8" descr="http://www.hanselman.com/images/vs2010logo_transparent_large_white.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30564" y="3582035"/>
            <a:ext cx="1380472" cy="4739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0369910"/>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da-DK" dirty="0" smtClean="0"/>
              <a:t>Mobile Web Applications</a:t>
            </a:r>
            <a:endParaRPr lang="en-US" dirty="0"/>
          </a:p>
        </p:txBody>
      </p:sp>
      <p:sp>
        <p:nvSpPr>
          <p:cNvPr id="3" name="Subtitle 2"/>
          <p:cNvSpPr>
            <a:spLocks noGrp="1"/>
          </p:cNvSpPr>
          <p:nvPr>
            <p:ph type="subTitle" idx="1"/>
          </p:nvPr>
        </p:nvSpPr>
        <p:spPr/>
        <p:txBody>
          <a:bodyPr/>
          <a:lstStyle/>
          <a:p>
            <a:r>
              <a:rPr lang="da-DK" dirty="0" smtClean="0"/>
              <a:t>HTML5 enabled mobile web sites</a:t>
            </a:r>
            <a:endParaRPr lang="en-US" dirty="0"/>
          </a:p>
        </p:txBody>
      </p:sp>
    </p:spTree>
    <p:extLst>
      <p:ext uri="{BB962C8B-B14F-4D97-AF65-F5344CB8AC3E}">
        <p14:creationId xmlns:p14="http://schemas.microsoft.com/office/powerpoint/2010/main" val="3888372084"/>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smtClean="0"/>
              <a:t>HTML5 Points of interest</a:t>
            </a:r>
            <a:endParaRPr lang="en-US" dirty="0"/>
          </a:p>
        </p:txBody>
      </p:sp>
      <p:sp>
        <p:nvSpPr>
          <p:cNvPr id="3" name="Text Placeholder 2"/>
          <p:cNvSpPr>
            <a:spLocks noGrp="1"/>
          </p:cNvSpPr>
          <p:nvPr>
            <p:ph type="body" sz="quarter" idx="10"/>
          </p:nvPr>
        </p:nvSpPr>
        <p:spPr>
          <a:xfrm>
            <a:off x="519121" y="1447799"/>
            <a:ext cx="11149013" cy="2068259"/>
          </a:xfrm>
        </p:spPr>
        <p:txBody>
          <a:bodyPr/>
          <a:lstStyle/>
          <a:p>
            <a:r>
              <a:rPr lang="en-US" dirty="0"/>
              <a:t>Audio / Video</a:t>
            </a:r>
          </a:p>
          <a:p>
            <a:r>
              <a:rPr lang="en-US" dirty="0"/>
              <a:t>Canvas</a:t>
            </a:r>
          </a:p>
          <a:p>
            <a:r>
              <a:rPr lang="en-US" dirty="0"/>
              <a:t>Geo Location</a:t>
            </a:r>
          </a:p>
          <a:p>
            <a:r>
              <a:rPr lang="en-US" dirty="0"/>
              <a:t>Web </a:t>
            </a:r>
            <a:r>
              <a:rPr lang="en-US" dirty="0" smtClean="0"/>
              <a:t>Storage</a:t>
            </a:r>
            <a:endParaRPr lang="en-US" dirty="0"/>
          </a:p>
        </p:txBody>
      </p:sp>
    </p:spTree>
    <p:extLst>
      <p:ext uri="{BB962C8B-B14F-4D97-AF65-F5344CB8AC3E}">
        <p14:creationId xmlns:p14="http://schemas.microsoft.com/office/powerpoint/2010/main" val="3821246823"/>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519113" y="1148417"/>
            <a:ext cx="5486400" cy="609398"/>
          </a:xfrm>
        </p:spPr>
        <p:txBody>
          <a:bodyPr/>
          <a:lstStyle/>
          <a:p>
            <a:r>
              <a:rPr lang="da-DK" sz="4400" b="0" dirty="0" smtClean="0"/>
              <a:t>&lt;audio&gt;</a:t>
            </a:r>
            <a:endParaRPr lang="en-US" sz="4400" b="0" dirty="0"/>
          </a:p>
        </p:txBody>
      </p:sp>
      <p:sp>
        <p:nvSpPr>
          <p:cNvPr id="4" name="Content Placeholder 3"/>
          <p:cNvSpPr>
            <a:spLocks noGrp="1"/>
          </p:cNvSpPr>
          <p:nvPr>
            <p:ph sz="half" idx="2"/>
          </p:nvPr>
        </p:nvSpPr>
        <p:spPr>
          <a:xfrm>
            <a:off x="507869" y="2133600"/>
            <a:ext cx="5484971" cy="3445559"/>
          </a:xfrm>
        </p:spPr>
        <p:txBody>
          <a:bodyPr/>
          <a:lstStyle/>
          <a:p>
            <a:r>
              <a:rPr lang="en-US" dirty="0"/>
              <a:t>Attributes</a:t>
            </a:r>
          </a:p>
          <a:p>
            <a:pPr lvl="1"/>
            <a:r>
              <a:rPr lang="en-US" dirty="0" err="1"/>
              <a:t>src</a:t>
            </a:r>
            <a:r>
              <a:rPr lang="en-US" dirty="0"/>
              <a:t>, </a:t>
            </a:r>
            <a:r>
              <a:rPr lang="en-US" dirty="0" err="1"/>
              <a:t>autoplay</a:t>
            </a:r>
            <a:r>
              <a:rPr lang="en-US" dirty="0"/>
              <a:t>, controls, loop, preload</a:t>
            </a:r>
          </a:p>
          <a:p>
            <a:r>
              <a:rPr lang="da-DK" dirty="0"/>
              <a:t>Media events</a:t>
            </a:r>
          </a:p>
          <a:p>
            <a:pPr lvl="1"/>
            <a:r>
              <a:rPr lang="da-DK" dirty="0"/>
              <a:t>onplay, onplaying, onprogress, onpause, onended, etc etc...</a:t>
            </a:r>
          </a:p>
          <a:p>
            <a:r>
              <a:rPr lang="da-DK" dirty="0"/>
              <a:t>Javascript API</a:t>
            </a:r>
          </a:p>
          <a:p>
            <a:pPr lvl="1"/>
            <a:r>
              <a:rPr lang="da-DK" dirty="0"/>
              <a:t>play(), pause(), volume, canPlayType(), load()</a:t>
            </a:r>
          </a:p>
          <a:p>
            <a:endParaRPr lang="en-US" dirty="0"/>
          </a:p>
          <a:p>
            <a:endParaRPr lang="en-US" dirty="0"/>
          </a:p>
        </p:txBody>
      </p:sp>
      <p:sp>
        <p:nvSpPr>
          <p:cNvPr id="5" name="Text Placeholder 4"/>
          <p:cNvSpPr>
            <a:spLocks noGrp="1"/>
          </p:cNvSpPr>
          <p:nvPr>
            <p:ph type="body" sz="quarter" idx="3"/>
          </p:nvPr>
        </p:nvSpPr>
        <p:spPr>
          <a:xfrm>
            <a:off x="6181728" y="1148417"/>
            <a:ext cx="5486400" cy="609398"/>
          </a:xfrm>
        </p:spPr>
        <p:txBody>
          <a:bodyPr/>
          <a:lstStyle/>
          <a:p>
            <a:r>
              <a:rPr lang="da-DK" sz="4400" b="0" dirty="0" smtClean="0"/>
              <a:t>&lt;video&gt;</a:t>
            </a:r>
            <a:endParaRPr lang="en-US" sz="4400" b="0" dirty="0"/>
          </a:p>
        </p:txBody>
      </p:sp>
      <p:sp>
        <p:nvSpPr>
          <p:cNvPr id="6" name="Content Placeholder 5"/>
          <p:cNvSpPr>
            <a:spLocks noGrp="1"/>
          </p:cNvSpPr>
          <p:nvPr>
            <p:ph sz="quarter" idx="4"/>
          </p:nvPr>
        </p:nvSpPr>
        <p:spPr>
          <a:xfrm>
            <a:off x="6181728" y="2133614"/>
            <a:ext cx="5486400" cy="3999556"/>
          </a:xfrm>
        </p:spPr>
        <p:txBody>
          <a:bodyPr/>
          <a:lstStyle/>
          <a:p>
            <a:r>
              <a:rPr lang="en-US" dirty="0"/>
              <a:t>Attributes</a:t>
            </a:r>
          </a:p>
          <a:p>
            <a:pPr lvl="1"/>
            <a:r>
              <a:rPr lang="en-US" dirty="0" err="1"/>
              <a:t>src</a:t>
            </a:r>
            <a:r>
              <a:rPr lang="en-US" dirty="0"/>
              <a:t>, </a:t>
            </a:r>
            <a:r>
              <a:rPr lang="en-US" dirty="0" err="1"/>
              <a:t>autoplay</a:t>
            </a:r>
            <a:r>
              <a:rPr lang="en-US" dirty="0"/>
              <a:t>, controls, loop, preload, height, width, muted, poster</a:t>
            </a:r>
          </a:p>
          <a:p>
            <a:r>
              <a:rPr lang="da-DK" dirty="0"/>
              <a:t>Properties</a:t>
            </a:r>
          </a:p>
          <a:p>
            <a:pPr lvl="1"/>
            <a:r>
              <a:rPr lang="da-DK" dirty="0"/>
              <a:t>currentSrc, currentTime, videoWidth, videoHeight, duration, ended, paused, muted, seeking, volume, height, width</a:t>
            </a:r>
          </a:p>
          <a:p>
            <a:r>
              <a:rPr lang="da-DK" dirty="0"/>
              <a:t>Javascript API</a:t>
            </a:r>
          </a:p>
          <a:p>
            <a:pPr lvl="1"/>
            <a:r>
              <a:rPr lang="da-DK" dirty="0"/>
              <a:t>play(), pause(), volume, canPlayType(), load()</a:t>
            </a:r>
            <a:endParaRPr lang="en-US" dirty="0"/>
          </a:p>
          <a:p>
            <a:endParaRPr lang="en-US" dirty="0"/>
          </a:p>
          <a:p>
            <a:endParaRPr lang="en-US" dirty="0"/>
          </a:p>
        </p:txBody>
      </p:sp>
    </p:spTree>
    <p:extLst>
      <p:ext uri="{BB962C8B-B14F-4D97-AF65-F5344CB8AC3E}">
        <p14:creationId xmlns:p14="http://schemas.microsoft.com/office/powerpoint/2010/main" val="3952119533"/>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smtClean="0"/>
              <a:t>&lt;canvas&gt;</a:t>
            </a:r>
            <a:endParaRPr lang="en-US" dirty="0"/>
          </a:p>
        </p:txBody>
      </p:sp>
      <p:sp>
        <p:nvSpPr>
          <p:cNvPr id="3" name="Text Placeholder 2"/>
          <p:cNvSpPr>
            <a:spLocks noGrp="1"/>
          </p:cNvSpPr>
          <p:nvPr>
            <p:ph type="body" sz="quarter" idx="10"/>
          </p:nvPr>
        </p:nvSpPr>
        <p:spPr>
          <a:xfrm>
            <a:off x="519121" y="1447799"/>
            <a:ext cx="11149013" cy="5318379"/>
          </a:xfrm>
        </p:spPr>
        <p:txBody>
          <a:bodyPr/>
          <a:lstStyle/>
          <a:p>
            <a:r>
              <a:rPr lang="da-DK" dirty="0" smtClean="0"/>
              <a:t>Javascript 2D Drawing API</a:t>
            </a:r>
          </a:p>
          <a:p>
            <a:r>
              <a:rPr lang="da-DK" dirty="0" smtClean="0"/>
              <a:t>Manage state</a:t>
            </a:r>
          </a:p>
          <a:p>
            <a:r>
              <a:rPr lang="da-DK" dirty="0" smtClean="0"/>
              <a:t>Transformations</a:t>
            </a:r>
          </a:p>
          <a:p>
            <a:r>
              <a:rPr lang="da-DK" dirty="0" smtClean="0"/>
              <a:t>Alpha composition</a:t>
            </a:r>
          </a:p>
          <a:p>
            <a:r>
              <a:rPr lang="da-DK" dirty="0" smtClean="0"/>
              <a:t>Colors and styles</a:t>
            </a:r>
          </a:p>
          <a:p>
            <a:r>
              <a:rPr lang="da-DK" dirty="0" smtClean="0"/>
              <a:t>Lines, shadows, rectangles</a:t>
            </a:r>
          </a:p>
          <a:p>
            <a:r>
              <a:rPr lang="da-DK" dirty="0" smtClean="0"/>
              <a:t>Paths</a:t>
            </a:r>
          </a:p>
          <a:p>
            <a:r>
              <a:rPr lang="da-DK" dirty="0" smtClean="0"/>
              <a:t>Text</a:t>
            </a:r>
          </a:p>
          <a:p>
            <a:r>
              <a:rPr lang="da-DK" dirty="0" smtClean="0"/>
              <a:t>Images</a:t>
            </a:r>
          </a:p>
          <a:p>
            <a:r>
              <a:rPr lang="da-DK" dirty="0" smtClean="0"/>
              <a:t>Pixel manipulation</a:t>
            </a:r>
          </a:p>
        </p:txBody>
      </p:sp>
    </p:spTree>
    <p:extLst>
      <p:ext uri="{BB962C8B-B14F-4D97-AF65-F5344CB8AC3E}">
        <p14:creationId xmlns:p14="http://schemas.microsoft.com/office/powerpoint/2010/main" val="2613169593"/>
      </p:ext>
    </p:extLst>
  </p:cSld>
  <p:clrMapOvr>
    <a:masterClrMapping/>
  </p:clrMapOvr>
  <p:transition>
    <p:fade/>
  </p:transition>
  <p:timing>
    <p:tnLst>
      <p:par>
        <p:cTn id="1" dur="indefinite" restart="never" nodeType="tmRoot"/>
      </p:par>
    </p:tnLst>
  </p:timing>
</p:sld>
</file>

<file path=ppt/theme/theme1.xml><?xml version="1.0" encoding="utf-8"?>
<a:theme xmlns:a="http://schemas.openxmlformats.org/drawingml/2006/main" name="BALLER_PPT_WPC2011_07112011_v01">
  <a:themeElements>
    <a:clrScheme name="WPC Breakout">
      <a:dk1>
        <a:srgbClr val="000000"/>
      </a:dk1>
      <a:lt1>
        <a:srgbClr val="FFFFFF"/>
      </a:lt1>
      <a:dk2>
        <a:srgbClr val="1A522B"/>
      </a:dk2>
      <a:lt2>
        <a:srgbClr val="B4E785"/>
      </a:lt2>
      <a:accent1>
        <a:srgbClr val="37A848"/>
      </a:accent1>
      <a:accent2>
        <a:srgbClr val="1A522B"/>
      </a:accent2>
      <a:accent3>
        <a:srgbClr val="EED93C"/>
      </a:accent3>
      <a:accent4>
        <a:srgbClr val="F7921E"/>
      </a:accent4>
      <a:accent5>
        <a:srgbClr val="1E489E"/>
      </a:accent5>
      <a:accent6>
        <a:srgbClr val="AD1F23"/>
      </a:accent6>
      <a:hlink>
        <a:srgbClr val="F0ED7B"/>
      </a:hlink>
      <a:folHlink>
        <a:srgbClr val="F3EB4F"/>
      </a:folHlink>
    </a:clrScheme>
    <a:fontScheme name="Segoe UI - 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sz="3200" dirty="0" err="1" smtClean="0">
            <a:gradFill>
              <a:gsLst>
                <a:gs pos="0">
                  <a:schemeClr val="tx1"/>
                </a:gs>
                <a:gs pos="86000">
                  <a:schemeClr val="tx1"/>
                </a:gs>
              </a:gsLst>
              <a:lin ang="5400000" scaled="0"/>
            </a:gradFill>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WPC Breakout">
    <a:dk1>
      <a:srgbClr val="000000"/>
    </a:dk1>
    <a:lt1>
      <a:srgbClr val="FFFFFF"/>
    </a:lt1>
    <a:dk2>
      <a:srgbClr val="1A522B"/>
    </a:dk2>
    <a:lt2>
      <a:srgbClr val="B4E785"/>
    </a:lt2>
    <a:accent1>
      <a:srgbClr val="37A848"/>
    </a:accent1>
    <a:accent2>
      <a:srgbClr val="1A522B"/>
    </a:accent2>
    <a:accent3>
      <a:srgbClr val="EED93C"/>
    </a:accent3>
    <a:accent4>
      <a:srgbClr val="F7921E"/>
    </a:accent4>
    <a:accent5>
      <a:srgbClr val="1E489E"/>
    </a:accent5>
    <a:accent6>
      <a:srgbClr val="AD1F23"/>
    </a:accent6>
    <a:hlink>
      <a:srgbClr val="F0ED7B"/>
    </a:hlink>
    <a:folHlink>
      <a:srgbClr val="F3EB4F"/>
    </a:folHlink>
  </a:clrScheme>
</a:themeOverride>
</file>

<file path=docProps/app.xml><?xml version="1.0" encoding="utf-8"?>
<Properties xmlns="http://schemas.openxmlformats.org/officeDocument/2006/extended-properties" xmlns:vt="http://schemas.openxmlformats.org/officeDocument/2006/docPropsVTypes">
  <Template/>
  <TotalTime>0</TotalTime>
  <Words>920</Words>
  <Application>Microsoft Office PowerPoint</Application>
  <PresentationFormat>Custom</PresentationFormat>
  <Paragraphs>242</Paragraphs>
  <Slides>33</Slides>
  <Notes>8</Notes>
  <HiddenSlides>0</HiddenSlides>
  <MMClips>0</MMClips>
  <ScaleCrop>false</ScaleCrop>
  <HeadingPairs>
    <vt:vector size="4" baseType="variant">
      <vt:variant>
        <vt:lpstr>Theme</vt:lpstr>
      </vt:variant>
      <vt:variant>
        <vt:i4>1</vt:i4>
      </vt:variant>
      <vt:variant>
        <vt:lpstr>Slide Titles</vt:lpstr>
      </vt:variant>
      <vt:variant>
        <vt:i4>33</vt:i4>
      </vt:variant>
    </vt:vector>
  </HeadingPairs>
  <TitlesOfParts>
    <vt:vector size="34" baseType="lpstr">
      <vt:lpstr>BALLER_PPT_WPC2011_07112011_v01</vt:lpstr>
      <vt:lpstr>PowerPoint Presentation</vt:lpstr>
      <vt:lpstr>Windows Phone and HTML5</vt:lpstr>
      <vt:lpstr>About me</vt:lpstr>
      <vt:lpstr>What to expect from this session</vt:lpstr>
      <vt:lpstr>PowerPoint Presentation</vt:lpstr>
      <vt:lpstr>Mobile Web Applications</vt:lpstr>
      <vt:lpstr>HTML5 Points of interest</vt:lpstr>
      <vt:lpstr>PowerPoint Presentation</vt:lpstr>
      <vt:lpstr>&lt;canvas&gt;</vt:lpstr>
      <vt:lpstr>Geolocation</vt:lpstr>
      <vt:lpstr>Web Storage</vt:lpstr>
      <vt:lpstr>The good</vt:lpstr>
      <vt:lpstr>The bad</vt:lpstr>
      <vt:lpstr>The ugly – mistyping the URL</vt:lpstr>
      <vt:lpstr>The ugly – inapproriate branding</vt:lpstr>
      <vt:lpstr>Mobile Web Applications</vt:lpstr>
      <vt:lpstr>Native Applications</vt:lpstr>
      <vt:lpstr>Advantages</vt:lpstr>
      <vt:lpstr>How?</vt:lpstr>
      <vt:lpstr>Native Applications</vt:lpstr>
      <vt:lpstr>HTML5 + Windows Phone 7</vt:lpstr>
      <vt:lpstr>Targeting devices</vt:lpstr>
      <vt:lpstr>Features</vt:lpstr>
      <vt:lpstr>HTML5 + Windows Phone 7</vt:lpstr>
      <vt:lpstr>PowerPoint Presentation</vt:lpstr>
      <vt:lpstr>HTML5 + Windows Phone 7</vt:lpstr>
      <vt:lpstr>PhoneGap</vt:lpstr>
      <vt:lpstr>Overview</vt:lpstr>
      <vt:lpstr>PowerPoint Presentation</vt:lpstr>
      <vt:lpstr>Build Service</vt:lpstr>
      <vt:lpstr>Just because you can,   it doesn’t mean you should</vt:lpstr>
      <vt:lpstr>Q &amp; A</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Our Microsoft</dc:title>
  <dc:creator/>
  <cp:keywords>MS DK vision, Our Microsoft</cp:keywords>
  <cp:lastModifiedBy/>
  <cp:revision>1</cp:revision>
  <dcterms:created xsi:type="dcterms:W3CDTF">2011-12-30T12:25:45Z</dcterms:created>
  <dcterms:modified xsi:type="dcterms:W3CDTF">2012-02-29T20:59:37Z</dcterms:modified>
</cp:coreProperties>
</file>